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gif" ContentType="image/gif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7" r:id="rId2"/>
    <p:sldId id="258" r:id="rId3"/>
    <p:sldId id="259" r:id="rId4"/>
    <p:sldId id="260" r:id="rId5"/>
    <p:sldId id="261" r:id="rId6"/>
    <p:sldId id="268" r:id="rId7"/>
    <p:sldId id="285" r:id="rId8"/>
    <p:sldId id="286" r:id="rId9"/>
    <p:sldId id="283" r:id="rId10"/>
    <p:sldId id="284" r:id="rId11"/>
    <p:sldId id="267" r:id="rId12"/>
    <p:sldId id="270" r:id="rId13"/>
    <p:sldId id="314" r:id="rId14"/>
    <p:sldId id="278" r:id="rId15"/>
    <p:sldId id="279" r:id="rId16"/>
    <p:sldId id="313" r:id="rId17"/>
    <p:sldId id="280" r:id="rId18"/>
    <p:sldId id="281" r:id="rId19"/>
    <p:sldId id="282" r:id="rId20"/>
    <p:sldId id="292" r:id="rId21"/>
    <p:sldId id="308" r:id="rId22"/>
    <p:sldId id="316" r:id="rId23"/>
    <p:sldId id="317" r:id="rId24"/>
    <p:sldId id="293" r:id="rId25"/>
    <p:sldId id="315" r:id="rId26"/>
    <p:sldId id="288" r:id="rId27"/>
    <p:sldId id="310" r:id="rId28"/>
    <p:sldId id="309" r:id="rId29"/>
    <p:sldId id="262" r:id="rId30"/>
    <p:sldId id="271" r:id="rId31"/>
    <p:sldId id="263" r:id="rId32"/>
    <p:sldId id="264" r:id="rId33"/>
    <p:sldId id="319" r:id="rId34"/>
    <p:sldId id="277" r:id="rId35"/>
    <p:sldId id="295" r:id="rId36"/>
    <p:sldId id="296" r:id="rId37"/>
    <p:sldId id="300" r:id="rId38"/>
    <p:sldId id="311" r:id="rId39"/>
    <p:sldId id="312" r:id="rId40"/>
    <p:sldId id="297" r:id="rId41"/>
    <p:sldId id="298" r:id="rId42"/>
    <p:sldId id="299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18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09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os\Desktop\listwhite.txt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os\Desktop\listblack.txt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os\Desktop\finalwhiter.txt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os\Desktop\listwhite.txt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plotArea>
      <c:layout/>
      <c:lineChart>
        <c:grouping val="standard"/>
        <c:ser>
          <c:idx val="0"/>
          <c:order val="0"/>
          <c:tx>
            <c:v>False Negative </c:v>
          </c:tx>
          <c:marker>
            <c:symbol val="none"/>
          </c:marker>
          <c:cat>
            <c:numRef>
              <c:f>listwhite!$C$1:$C$601</c:f>
              <c:numCache>
                <c:formatCode>General</c:formatCode>
                <c:ptCount val="601"/>
                <c:pt idx="0">
                  <c:v>0</c:v>
                </c:pt>
                <c:pt idx="1">
                  <c:v>1.0000000000000007E-2</c:v>
                </c:pt>
                <c:pt idx="2">
                  <c:v>2.0000000000000014E-2</c:v>
                </c:pt>
                <c:pt idx="3">
                  <c:v>3.0000000000000016E-2</c:v>
                </c:pt>
                <c:pt idx="4">
                  <c:v>4.0000000000000029E-2</c:v>
                </c:pt>
                <c:pt idx="5">
                  <c:v>5.0000000000000031E-2</c:v>
                </c:pt>
                <c:pt idx="6">
                  <c:v>6.0000000000000032E-2</c:v>
                </c:pt>
                <c:pt idx="7">
                  <c:v>7.0000000000000034E-2</c:v>
                </c:pt>
                <c:pt idx="8">
                  <c:v>8.0000000000000057E-2</c:v>
                </c:pt>
                <c:pt idx="9">
                  <c:v>9.0000000000000052E-2</c:v>
                </c:pt>
                <c:pt idx="10">
                  <c:v>0.1</c:v>
                </c:pt>
                <c:pt idx="11">
                  <c:v>0.11000000000000004</c:v>
                </c:pt>
                <c:pt idx="12">
                  <c:v>0.12000000000000002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0.15000000000000008</c:v>
                </c:pt>
                <c:pt idx="16">
                  <c:v>0.16000000000000009</c:v>
                </c:pt>
                <c:pt idx="17">
                  <c:v>0.17</c:v>
                </c:pt>
                <c:pt idx="18">
                  <c:v>0.18000000000000008</c:v>
                </c:pt>
                <c:pt idx="19">
                  <c:v>0.19000000000000009</c:v>
                </c:pt>
                <c:pt idx="20">
                  <c:v>0.2</c:v>
                </c:pt>
                <c:pt idx="21">
                  <c:v>0.21000000000000008</c:v>
                </c:pt>
                <c:pt idx="22">
                  <c:v>0.22000000000000008</c:v>
                </c:pt>
                <c:pt idx="23">
                  <c:v>0.23</c:v>
                </c:pt>
                <c:pt idx="24">
                  <c:v>0.24000000000000007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0.28000000000000008</c:v>
                </c:pt>
                <c:pt idx="29">
                  <c:v>0.29000000000000015</c:v>
                </c:pt>
                <c:pt idx="30">
                  <c:v>0.30000000000000016</c:v>
                </c:pt>
                <c:pt idx="31">
                  <c:v>0.31000000000000016</c:v>
                </c:pt>
                <c:pt idx="32">
                  <c:v>0.32000000000000017</c:v>
                </c:pt>
                <c:pt idx="33">
                  <c:v>0.33000000000000024</c:v>
                </c:pt>
                <c:pt idx="34">
                  <c:v>0.34000000000000025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</c:v>
                </c:pt>
                <c:pt idx="41">
                  <c:v>0.41000000000000014</c:v>
                </c:pt>
                <c:pt idx="42">
                  <c:v>0.42000000000000015</c:v>
                </c:pt>
                <c:pt idx="43">
                  <c:v>0.43000000000000016</c:v>
                </c:pt>
                <c:pt idx="44">
                  <c:v>0.44000000000000017</c:v>
                </c:pt>
                <c:pt idx="45">
                  <c:v>0.45</c:v>
                </c:pt>
                <c:pt idx="46">
                  <c:v>0.46</c:v>
                </c:pt>
                <c:pt idx="47">
                  <c:v>0.47000000000000008</c:v>
                </c:pt>
                <c:pt idx="48">
                  <c:v>0.48000000000000015</c:v>
                </c:pt>
                <c:pt idx="49">
                  <c:v>0.49000000000000016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0.56999999999999995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0.67000000000000048</c:v>
                </c:pt>
                <c:pt idx="68">
                  <c:v>0.6800000000000006</c:v>
                </c:pt>
                <c:pt idx="69">
                  <c:v>0.69000000000000061</c:v>
                </c:pt>
                <c:pt idx="70">
                  <c:v>0.70000000000000029</c:v>
                </c:pt>
                <c:pt idx="71">
                  <c:v>0.7100000000000003</c:v>
                </c:pt>
                <c:pt idx="72">
                  <c:v>0.72000000000000031</c:v>
                </c:pt>
                <c:pt idx="73">
                  <c:v>0.73000000000000032</c:v>
                </c:pt>
                <c:pt idx="74">
                  <c:v>0.74000000000000032</c:v>
                </c:pt>
                <c:pt idx="75">
                  <c:v>0.75000000000000033</c:v>
                </c:pt>
                <c:pt idx="76">
                  <c:v>0.76000000000000034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0.82000000000000095</c:v>
                </c:pt>
                <c:pt idx="83">
                  <c:v>0.83000000000000129</c:v>
                </c:pt>
                <c:pt idx="84">
                  <c:v>0.8400000000000013</c:v>
                </c:pt>
                <c:pt idx="85">
                  <c:v>0.85000000000000131</c:v>
                </c:pt>
                <c:pt idx="86">
                  <c:v>0.86000000000000132</c:v>
                </c:pt>
                <c:pt idx="87">
                  <c:v>0.87000000000000133</c:v>
                </c:pt>
                <c:pt idx="88">
                  <c:v>0.88000000000000134</c:v>
                </c:pt>
                <c:pt idx="89">
                  <c:v>0.89000000000000135</c:v>
                </c:pt>
                <c:pt idx="90">
                  <c:v>0.90000000000000102</c:v>
                </c:pt>
                <c:pt idx="91">
                  <c:v>0.91000000000000103</c:v>
                </c:pt>
                <c:pt idx="92">
                  <c:v>0.92000000000000104</c:v>
                </c:pt>
                <c:pt idx="93">
                  <c:v>0.93000000000000105</c:v>
                </c:pt>
                <c:pt idx="94">
                  <c:v>0.94000000000000095</c:v>
                </c:pt>
                <c:pt idx="95">
                  <c:v>0.95000000000000095</c:v>
                </c:pt>
                <c:pt idx="96">
                  <c:v>0.9600000000000013</c:v>
                </c:pt>
                <c:pt idx="97">
                  <c:v>0.97000000000000097</c:v>
                </c:pt>
                <c:pt idx="98">
                  <c:v>0.98000000000000098</c:v>
                </c:pt>
                <c:pt idx="99">
                  <c:v>0.99000000000000099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1.1299999999999992</c:v>
                </c:pt>
                <c:pt idx="114">
                  <c:v>1.1399999999999992</c:v>
                </c:pt>
                <c:pt idx="115">
                  <c:v>1.1499999999999992</c:v>
                </c:pt>
                <c:pt idx="116">
                  <c:v>1.1599999999999993</c:v>
                </c:pt>
                <c:pt idx="117">
                  <c:v>1.1700000000000006</c:v>
                </c:pt>
                <c:pt idx="118">
                  <c:v>1.1800000000000006</c:v>
                </c:pt>
                <c:pt idx="119">
                  <c:v>1.1900000000000006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1.3800000000000001</c:v>
                </c:pt>
                <c:pt idx="139">
                  <c:v>1.3900000000000001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1.6300000000000001</c:v>
                </c:pt>
                <c:pt idx="164">
                  <c:v>1.6400000000000001</c:v>
                </c:pt>
                <c:pt idx="165">
                  <c:v>1.6500000000000001</c:v>
                </c:pt>
                <c:pt idx="166">
                  <c:v>1.6600000000000001</c:v>
                </c:pt>
                <c:pt idx="167">
                  <c:v>1.6700000000000006</c:v>
                </c:pt>
                <c:pt idx="168">
                  <c:v>1.6800000000000006</c:v>
                </c:pt>
                <c:pt idx="169">
                  <c:v>1.6900000000000006</c:v>
                </c:pt>
                <c:pt idx="170">
                  <c:v>1.7000000000000006</c:v>
                </c:pt>
                <c:pt idx="171">
                  <c:v>1.7100000000000006</c:v>
                </c:pt>
                <c:pt idx="172">
                  <c:v>1.7200000000000006</c:v>
                </c:pt>
                <c:pt idx="173">
                  <c:v>1.7300000000000006</c:v>
                </c:pt>
                <c:pt idx="174">
                  <c:v>1.7400000000000007</c:v>
                </c:pt>
                <c:pt idx="175">
                  <c:v>1.7500000000000007</c:v>
                </c:pt>
                <c:pt idx="176">
                  <c:v>1.7600000000000007</c:v>
                </c:pt>
                <c:pt idx="177">
                  <c:v>1.7700000000000007</c:v>
                </c:pt>
                <c:pt idx="178">
                  <c:v>1.7800000000000007</c:v>
                </c:pt>
                <c:pt idx="179">
                  <c:v>1.7900000000000007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1.8800000000000001</c:v>
                </c:pt>
                <c:pt idx="189">
                  <c:v>1.8900000000000001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2.2999999999999901</c:v>
                </c:pt>
                <c:pt idx="231">
                  <c:v>2.3099999999999885</c:v>
                </c:pt>
                <c:pt idx="232">
                  <c:v>2.3199999999999883</c:v>
                </c:pt>
                <c:pt idx="233">
                  <c:v>2.3299999999999885</c:v>
                </c:pt>
                <c:pt idx="234">
                  <c:v>2.3399999999999883</c:v>
                </c:pt>
                <c:pt idx="235">
                  <c:v>2.3499999999999885</c:v>
                </c:pt>
                <c:pt idx="236">
                  <c:v>2.3599999999999883</c:v>
                </c:pt>
                <c:pt idx="237">
                  <c:v>2.3699999999999886</c:v>
                </c:pt>
                <c:pt idx="238">
                  <c:v>2.3799999999999883</c:v>
                </c:pt>
                <c:pt idx="239">
                  <c:v>2.3899999999999886</c:v>
                </c:pt>
                <c:pt idx="240">
                  <c:v>2.3999999999999888</c:v>
                </c:pt>
                <c:pt idx="241">
                  <c:v>2.4099999999999886</c:v>
                </c:pt>
                <c:pt idx="242">
                  <c:v>2.4199999999999888</c:v>
                </c:pt>
                <c:pt idx="243">
                  <c:v>2.4299999999999886</c:v>
                </c:pt>
                <c:pt idx="244">
                  <c:v>2.4399999999999888</c:v>
                </c:pt>
                <c:pt idx="245">
                  <c:v>2.44999999999999</c:v>
                </c:pt>
                <c:pt idx="246">
                  <c:v>2.4599999999999889</c:v>
                </c:pt>
                <c:pt idx="247">
                  <c:v>2.46999999999999</c:v>
                </c:pt>
                <c:pt idx="248">
                  <c:v>2.4799999999999889</c:v>
                </c:pt>
                <c:pt idx="249">
                  <c:v>2.48999999999999</c:v>
                </c:pt>
                <c:pt idx="250">
                  <c:v>2.4999999999999885</c:v>
                </c:pt>
                <c:pt idx="251">
                  <c:v>2.50999999999999</c:v>
                </c:pt>
                <c:pt idx="252">
                  <c:v>2.5199999999999885</c:v>
                </c:pt>
                <c:pt idx="253">
                  <c:v>2.52999999999999</c:v>
                </c:pt>
                <c:pt idx="254">
                  <c:v>2.5399999999999885</c:v>
                </c:pt>
                <c:pt idx="255">
                  <c:v>2.5499999999999901</c:v>
                </c:pt>
                <c:pt idx="256">
                  <c:v>2.5599999999999885</c:v>
                </c:pt>
                <c:pt idx="257">
                  <c:v>2.5699999999999901</c:v>
                </c:pt>
                <c:pt idx="258">
                  <c:v>2.5799999999999885</c:v>
                </c:pt>
                <c:pt idx="259">
                  <c:v>2.5899999999999901</c:v>
                </c:pt>
                <c:pt idx="260">
                  <c:v>2.5999999999999885</c:v>
                </c:pt>
                <c:pt idx="261">
                  <c:v>2.6099999999999901</c:v>
                </c:pt>
                <c:pt idx="262">
                  <c:v>2.6199999999999886</c:v>
                </c:pt>
                <c:pt idx="263">
                  <c:v>2.6299999999999901</c:v>
                </c:pt>
                <c:pt idx="264">
                  <c:v>2.6399999999999886</c:v>
                </c:pt>
                <c:pt idx="265">
                  <c:v>2.6499999999999901</c:v>
                </c:pt>
                <c:pt idx="266">
                  <c:v>2.6599999999999886</c:v>
                </c:pt>
                <c:pt idx="267">
                  <c:v>2.6699999999999902</c:v>
                </c:pt>
                <c:pt idx="268">
                  <c:v>2.6799999999999886</c:v>
                </c:pt>
                <c:pt idx="269">
                  <c:v>2.6899999999999902</c:v>
                </c:pt>
                <c:pt idx="270">
                  <c:v>2.69999999999999</c:v>
                </c:pt>
                <c:pt idx="271">
                  <c:v>2.7099999999999902</c:v>
                </c:pt>
                <c:pt idx="272">
                  <c:v>2.71999999999999</c:v>
                </c:pt>
                <c:pt idx="273">
                  <c:v>2.7299999999999902</c:v>
                </c:pt>
                <c:pt idx="274">
                  <c:v>2.73999999999999</c:v>
                </c:pt>
                <c:pt idx="275">
                  <c:v>2.7499999999999898</c:v>
                </c:pt>
                <c:pt idx="276">
                  <c:v>2.75999999999999</c:v>
                </c:pt>
                <c:pt idx="277">
                  <c:v>2.76999999999998</c:v>
                </c:pt>
                <c:pt idx="278">
                  <c:v>2.7799999999999798</c:v>
                </c:pt>
                <c:pt idx="279">
                  <c:v>2.7899999999999801</c:v>
                </c:pt>
                <c:pt idx="280">
                  <c:v>2.7999999999999798</c:v>
                </c:pt>
                <c:pt idx="281">
                  <c:v>2.8099999999999787</c:v>
                </c:pt>
                <c:pt idx="282">
                  <c:v>2.8199999999999785</c:v>
                </c:pt>
                <c:pt idx="283">
                  <c:v>2.8299999999999788</c:v>
                </c:pt>
                <c:pt idx="284">
                  <c:v>2.8399999999999785</c:v>
                </c:pt>
                <c:pt idx="285">
                  <c:v>2.8499999999999797</c:v>
                </c:pt>
                <c:pt idx="286">
                  <c:v>2.8599999999999786</c:v>
                </c:pt>
                <c:pt idx="287">
                  <c:v>2.8699999999999797</c:v>
                </c:pt>
                <c:pt idx="288">
                  <c:v>2.8799999999999786</c:v>
                </c:pt>
                <c:pt idx="289">
                  <c:v>2.8899999999999797</c:v>
                </c:pt>
                <c:pt idx="290">
                  <c:v>2.8999999999999786</c:v>
                </c:pt>
                <c:pt idx="291">
                  <c:v>2.9099999999999797</c:v>
                </c:pt>
                <c:pt idx="292">
                  <c:v>2.9199999999999786</c:v>
                </c:pt>
                <c:pt idx="293">
                  <c:v>2.9299999999999797</c:v>
                </c:pt>
                <c:pt idx="294">
                  <c:v>2.9399999999999786</c:v>
                </c:pt>
                <c:pt idx="295">
                  <c:v>2.9499999999999797</c:v>
                </c:pt>
                <c:pt idx="296">
                  <c:v>2.9599999999999786</c:v>
                </c:pt>
                <c:pt idx="297">
                  <c:v>2.9699999999999798</c:v>
                </c:pt>
                <c:pt idx="298">
                  <c:v>2.9799999999999787</c:v>
                </c:pt>
                <c:pt idx="299">
                  <c:v>2.9899999999999798</c:v>
                </c:pt>
                <c:pt idx="300">
                  <c:v>2.9999999999999787</c:v>
                </c:pt>
                <c:pt idx="301">
                  <c:v>3.0099999999999798</c:v>
                </c:pt>
                <c:pt idx="302">
                  <c:v>3.0199999999999787</c:v>
                </c:pt>
                <c:pt idx="303">
                  <c:v>3.0299999999999798</c:v>
                </c:pt>
                <c:pt idx="304">
                  <c:v>3.0399999999999787</c:v>
                </c:pt>
                <c:pt idx="305">
                  <c:v>3.0499999999999798</c:v>
                </c:pt>
                <c:pt idx="306">
                  <c:v>3.0599999999999787</c:v>
                </c:pt>
                <c:pt idx="307">
                  <c:v>3.0699999999999799</c:v>
                </c:pt>
                <c:pt idx="308">
                  <c:v>3.0799999999999788</c:v>
                </c:pt>
                <c:pt idx="309">
                  <c:v>3.0899999999999799</c:v>
                </c:pt>
                <c:pt idx="310">
                  <c:v>3.0999999999999797</c:v>
                </c:pt>
                <c:pt idx="311">
                  <c:v>3.1099999999999799</c:v>
                </c:pt>
                <c:pt idx="312">
                  <c:v>3.1199999999999797</c:v>
                </c:pt>
                <c:pt idx="313">
                  <c:v>3.1299999999999799</c:v>
                </c:pt>
                <c:pt idx="314">
                  <c:v>3.1399999999999797</c:v>
                </c:pt>
                <c:pt idx="315">
                  <c:v>3.1499999999999799</c:v>
                </c:pt>
                <c:pt idx="316">
                  <c:v>3.1599999999999797</c:v>
                </c:pt>
                <c:pt idx="317">
                  <c:v>3.1699999999999799</c:v>
                </c:pt>
                <c:pt idx="318">
                  <c:v>3.1799999999999797</c:v>
                </c:pt>
                <c:pt idx="319">
                  <c:v>3.18999999999998</c:v>
                </c:pt>
                <c:pt idx="320">
                  <c:v>3.1999999999999797</c:v>
                </c:pt>
                <c:pt idx="321">
                  <c:v>3.20999999999998</c:v>
                </c:pt>
                <c:pt idx="322">
                  <c:v>3.2199999999999798</c:v>
                </c:pt>
                <c:pt idx="323">
                  <c:v>3.22999999999998</c:v>
                </c:pt>
                <c:pt idx="324">
                  <c:v>3.23999999999997</c:v>
                </c:pt>
                <c:pt idx="325">
                  <c:v>3.2499999999999698</c:v>
                </c:pt>
                <c:pt idx="326">
                  <c:v>3.25999999999997</c:v>
                </c:pt>
                <c:pt idx="327">
                  <c:v>3.2699999999999698</c:v>
                </c:pt>
                <c:pt idx="328">
                  <c:v>3.2799999999999701</c:v>
                </c:pt>
                <c:pt idx="329">
                  <c:v>3.2899999999999698</c:v>
                </c:pt>
                <c:pt idx="330">
                  <c:v>3.2999999999999701</c:v>
                </c:pt>
                <c:pt idx="331">
                  <c:v>3.3099999999999685</c:v>
                </c:pt>
                <c:pt idx="332">
                  <c:v>3.3199999999999683</c:v>
                </c:pt>
                <c:pt idx="333">
                  <c:v>3.3299999999999685</c:v>
                </c:pt>
                <c:pt idx="334">
                  <c:v>3.3399999999999683</c:v>
                </c:pt>
                <c:pt idx="335">
                  <c:v>3.3499999999999686</c:v>
                </c:pt>
                <c:pt idx="336">
                  <c:v>3.3599999999999683</c:v>
                </c:pt>
                <c:pt idx="337">
                  <c:v>3.3699999999999686</c:v>
                </c:pt>
                <c:pt idx="338">
                  <c:v>3.3799999999999688</c:v>
                </c:pt>
                <c:pt idx="339">
                  <c:v>3.3899999999999686</c:v>
                </c:pt>
                <c:pt idx="340">
                  <c:v>3.3999999999999688</c:v>
                </c:pt>
                <c:pt idx="341">
                  <c:v>3.4099999999999686</c:v>
                </c:pt>
                <c:pt idx="342">
                  <c:v>3.4199999999999688</c:v>
                </c:pt>
                <c:pt idx="343">
                  <c:v>3.42999999999997</c:v>
                </c:pt>
                <c:pt idx="344">
                  <c:v>3.4399999999999689</c:v>
                </c:pt>
                <c:pt idx="345">
                  <c:v>3.44999999999997</c:v>
                </c:pt>
                <c:pt idx="346">
                  <c:v>3.4599999999999689</c:v>
                </c:pt>
                <c:pt idx="347">
                  <c:v>3.46999999999997</c:v>
                </c:pt>
                <c:pt idx="348">
                  <c:v>3.4799999999999685</c:v>
                </c:pt>
                <c:pt idx="349">
                  <c:v>3.48999999999997</c:v>
                </c:pt>
                <c:pt idx="350">
                  <c:v>3.4999999999999685</c:v>
                </c:pt>
                <c:pt idx="351">
                  <c:v>3.50999999999997</c:v>
                </c:pt>
                <c:pt idx="352">
                  <c:v>3.5199999999999685</c:v>
                </c:pt>
                <c:pt idx="353">
                  <c:v>3.5299999999999701</c:v>
                </c:pt>
                <c:pt idx="354">
                  <c:v>3.5399999999999685</c:v>
                </c:pt>
                <c:pt idx="355">
                  <c:v>3.5499999999999701</c:v>
                </c:pt>
                <c:pt idx="356">
                  <c:v>3.5599999999999685</c:v>
                </c:pt>
                <c:pt idx="357">
                  <c:v>3.5699999999999701</c:v>
                </c:pt>
                <c:pt idx="358">
                  <c:v>3.5799999999999685</c:v>
                </c:pt>
                <c:pt idx="359">
                  <c:v>3.5899999999999701</c:v>
                </c:pt>
                <c:pt idx="360">
                  <c:v>3.5999999999999686</c:v>
                </c:pt>
                <c:pt idx="361">
                  <c:v>3.6099999999999701</c:v>
                </c:pt>
                <c:pt idx="362">
                  <c:v>3.6199999999999686</c:v>
                </c:pt>
                <c:pt idx="363">
                  <c:v>3.6299999999999701</c:v>
                </c:pt>
                <c:pt idx="364">
                  <c:v>3.6399999999999686</c:v>
                </c:pt>
                <c:pt idx="365">
                  <c:v>3.6499999999999702</c:v>
                </c:pt>
                <c:pt idx="366">
                  <c:v>3.6599999999999686</c:v>
                </c:pt>
                <c:pt idx="367">
                  <c:v>3.6699999999999702</c:v>
                </c:pt>
                <c:pt idx="368">
                  <c:v>3.67999999999997</c:v>
                </c:pt>
                <c:pt idx="369">
                  <c:v>3.6899999999999702</c:v>
                </c:pt>
                <c:pt idx="370">
                  <c:v>3.69999999999997</c:v>
                </c:pt>
                <c:pt idx="371">
                  <c:v>3.70999999999996</c:v>
                </c:pt>
                <c:pt idx="372">
                  <c:v>3.7199999999999598</c:v>
                </c:pt>
                <c:pt idx="373">
                  <c:v>3.72999999999996</c:v>
                </c:pt>
                <c:pt idx="374">
                  <c:v>3.7399999999999598</c:v>
                </c:pt>
                <c:pt idx="375">
                  <c:v>3.74999999999996</c:v>
                </c:pt>
                <c:pt idx="376">
                  <c:v>3.7599999999999598</c:v>
                </c:pt>
                <c:pt idx="377">
                  <c:v>3.76999999999996</c:v>
                </c:pt>
                <c:pt idx="378">
                  <c:v>3.7799999999999598</c:v>
                </c:pt>
                <c:pt idx="379">
                  <c:v>3.7899999999999601</c:v>
                </c:pt>
                <c:pt idx="380">
                  <c:v>3.7999999999999599</c:v>
                </c:pt>
                <c:pt idx="381">
                  <c:v>3.8099999999999588</c:v>
                </c:pt>
                <c:pt idx="382">
                  <c:v>3.8199999999999585</c:v>
                </c:pt>
                <c:pt idx="383">
                  <c:v>3.8299999999999597</c:v>
                </c:pt>
                <c:pt idx="384">
                  <c:v>3.8399999999999586</c:v>
                </c:pt>
                <c:pt idx="385">
                  <c:v>3.8499999999999597</c:v>
                </c:pt>
                <c:pt idx="386">
                  <c:v>3.8599999999999586</c:v>
                </c:pt>
                <c:pt idx="387">
                  <c:v>3.8699999999999597</c:v>
                </c:pt>
                <c:pt idx="388">
                  <c:v>3.8799999999999586</c:v>
                </c:pt>
                <c:pt idx="389">
                  <c:v>3.8899999999999597</c:v>
                </c:pt>
                <c:pt idx="390">
                  <c:v>3.8999999999999586</c:v>
                </c:pt>
                <c:pt idx="391">
                  <c:v>3.9099999999999597</c:v>
                </c:pt>
                <c:pt idx="392">
                  <c:v>3.9199999999999586</c:v>
                </c:pt>
                <c:pt idx="393">
                  <c:v>3.9299999999999597</c:v>
                </c:pt>
                <c:pt idx="394">
                  <c:v>3.9399999999999586</c:v>
                </c:pt>
                <c:pt idx="395">
                  <c:v>3.9499999999999598</c:v>
                </c:pt>
                <c:pt idx="396">
                  <c:v>3.9599999999999587</c:v>
                </c:pt>
                <c:pt idx="397">
                  <c:v>3.9699999999999598</c:v>
                </c:pt>
                <c:pt idx="398">
                  <c:v>3.9799999999999587</c:v>
                </c:pt>
                <c:pt idx="399">
                  <c:v>3.9899999999999598</c:v>
                </c:pt>
                <c:pt idx="400">
                  <c:v>3.9999999999999587</c:v>
                </c:pt>
                <c:pt idx="401">
                  <c:v>4.0099999999999598</c:v>
                </c:pt>
                <c:pt idx="402">
                  <c:v>4.0199999999999596</c:v>
                </c:pt>
                <c:pt idx="403">
                  <c:v>4.0299999999999603</c:v>
                </c:pt>
                <c:pt idx="404">
                  <c:v>4.0399999999999627</c:v>
                </c:pt>
                <c:pt idx="405">
                  <c:v>4.0499999999999599</c:v>
                </c:pt>
                <c:pt idx="406">
                  <c:v>4.0599999999999596</c:v>
                </c:pt>
                <c:pt idx="407">
                  <c:v>4.0699999999999603</c:v>
                </c:pt>
                <c:pt idx="408">
                  <c:v>4.0799999999999628</c:v>
                </c:pt>
                <c:pt idx="409">
                  <c:v>4.0899999999999599</c:v>
                </c:pt>
                <c:pt idx="410">
                  <c:v>4.0999999999999597</c:v>
                </c:pt>
                <c:pt idx="411">
                  <c:v>4.1099999999999604</c:v>
                </c:pt>
                <c:pt idx="412">
                  <c:v>4.1199999999999601</c:v>
                </c:pt>
                <c:pt idx="413">
                  <c:v>4.1299999999999573</c:v>
                </c:pt>
                <c:pt idx="414">
                  <c:v>4.1399999999999597</c:v>
                </c:pt>
                <c:pt idx="415">
                  <c:v>4.1499999999999604</c:v>
                </c:pt>
                <c:pt idx="416">
                  <c:v>4.1599999999999602</c:v>
                </c:pt>
                <c:pt idx="417">
                  <c:v>4.16999999999996</c:v>
                </c:pt>
                <c:pt idx="418">
                  <c:v>4.1799999999999597</c:v>
                </c:pt>
                <c:pt idx="419">
                  <c:v>4.1899999999999604</c:v>
                </c:pt>
                <c:pt idx="420">
                  <c:v>4.1999999999999496</c:v>
                </c:pt>
                <c:pt idx="421">
                  <c:v>4.2099999999999502</c:v>
                </c:pt>
                <c:pt idx="422">
                  <c:v>4.21999999999995</c:v>
                </c:pt>
                <c:pt idx="423">
                  <c:v>4.2299999999999498</c:v>
                </c:pt>
                <c:pt idx="424">
                  <c:v>4.2399999999999514</c:v>
                </c:pt>
                <c:pt idx="425">
                  <c:v>4.2499999999999503</c:v>
                </c:pt>
                <c:pt idx="426">
                  <c:v>4.25999999999995</c:v>
                </c:pt>
                <c:pt idx="427">
                  <c:v>4.2699999999999498</c:v>
                </c:pt>
                <c:pt idx="428">
                  <c:v>4.2799999999999514</c:v>
                </c:pt>
                <c:pt idx="429">
                  <c:v>4.2899999999999503</c:v>
                </c:pt>
                <c:pt idx="430">
                  <c:v>4.2999999999999501</c:v>
                </c:pt>
                <c:pt idx="431">
                  <c:v>4.3099999999999499</c:v>
                </c:pt>
                <c:pt idx="432">
                  <c:v>4.3199999999999497</c:v>
                </c:pt>
                <c:pt idx="433">
                  <c:v>4.3299999999999486</c:v>
                </c:pt>
                <c:pt idx="434">
                  <c:v>4.3399999999999501</c:v>
                </c:pt>
                <c:pt idx="435">
                  <c:v>4.3499999999999499</c:v>
                </c:pt>
                <c:pt idx="436">
                  <c:v>4.3599999999999497</c:v>
                </c:pt>
                <c:pt idx="437">
                  <c:v>4.3699999999999495</c:v>
                </c:pt>
                <c:pt idx="438">
                  <c:v>4.3799999999999502</c:v>
                </c:pt>
                <c:pt idx="439">
                  <c:v>4.3899999999999499</c:v>
                </c:pt>
                <c:pt idx="440">
                  <c:v>4.3999999999999497</c:v>
                </c:pt>
                <c:pt idx="441">
                  <c:v>4.4099999999999504</c:v>
                </c:pt>
                <c:pt idx="442">
                  <c:v>4.4199999999999502</c:v>
                </c:pt>
                <c:pt idx="443">
                  <c:v>4.42999999999995</c:v>
                </c:pt>
                <c:pt idx="444">
                  <c:v>4.4399999999999524</c:v>
                </c:pt>
                <c:pt idx="445">
                  <c:v>4.4499999999999504</c:v>
                </c:pt>
                <c:pt idx="446">
                  <c:v>4.4599999999999502</c:v>
                </c:pt>
                <c:pt idx="447">
                  <c:v>4.46999999999995</c:v>
                </c:pt>
                <c:pt idx="448">
                  <c:v>4.4799999999999525</c:v>
                </c:pt>
                <c:pt idx="449">
                  <c:v>4.4899999999999514</c:v>
                </c:pt>
                <c:pt idx="450">
                  <c:v>4.4999999999999503</c:v>
                </c:pt>
                <c:pt idx="451">
                  <c:v>4.50999999999995</c:v>
                </c:pt>
                <c:pt idx="452">
                  <c:v>4.5199999999999498</c:v>
                </c:pt>
                <c:pt idx="453">
                  <c:v>4.5299999999999496</c:v>
                </c:pt>
                <c:pt idx="454">
                  <c:v>4.5399999999999503</c:v>
                </c:pt>
                <c:pt idx="455">
                  <c:v>4.5499999999999501</c:v>
                </c:pt>
                <c:pt idx="456">
                  <c:v>4.5599999999999499</c:v>
                </c:pt>
                <c:pt idx="457">
                  <c:v>4.5699999999999497</c:v>
                </c:pt>
                <c:pt idx="458">
                  <c:v>4.5799999999999503</c:v>
                </c:pt>
                <c:pt idx="459">
                  <c:v>4.5899999999999501</c:v>
                </c:pt>
                <c:pt idx="460">
                  <c:v>4.5999999999999499</c:v>
                </c:pt>
                <c:pt idx="461">
                  <c:v>4.6099999999999497</c:v>
                </c:pt>
                <c:pt idx="462">
                  <c:v>4.6199999999999495</c:v>
                </c:pt>
                <c:pt idx="463">
                  <c:v>4.6299999999999475</c:v>
                </c:pt>
                <c:pt idx="464">
                  <c:v>4.6399999999999499</c:v>
                </c:pt>
                <c:pt idx="465">
                  <c:v>4.6499999999999497</c:v>
                </c:pt>
                <c:pt idx="466">
                  <c:v>4.6599999999999495</c:v>
                </c:pt>
                <c:pt idx="467">
                  <c:v>4.6699999999999395</c:v>
                </c:pt>
                <c:pt idx="468">
                  <c:v>4.6799999999999402</c:v>
                </c:pt>
                <c:pt idx="469">
                  <c:v>4.68999999999994</c:v>
                </c:pt>
                <c:pt idx="470">
                  <c:v>4.6999999999999398</c:v>
                </c:pt>
                <c:pt idx="471">
                  <c:v>4.7099999999999413</c:v>
                </c:pt>
                <c:pt idx="472">
                  <c:v>4.7199999999999402</c:v>
                </c:pt>
                <c:pt idx="473">
                  <c:v>4.72999999999994</c:v>
                </c:pt>
                <c:pt idx="474">
                  <c:v>4.7399999999999425</c:v>
                </c:pt>
                <c:pt idx="475">
                  <c:v>4.7499999999999414</c:v>
                </c:pt>
                <c:pt idx="476">
                  <c:v>4.7599999999999403</c:v>
                </c:pt>
                <c:pt idx="477">
                  <c:v>4.7699999999999401</c:v>
                </c:pt>
                <c:pt idx="478">
                  <c:v>4.7799999999999425</c:v>
                </c:pt>
                <c:pt idx="479">
                  <c:v>4.7899999999999414</c:v>
                </c:pt>
                <c:pt idx="480">
                  <c:v>4.7999999999999403</c:v>
                </c:pt>
                <c:pt idx="481">
                  <c:v>4.8099999999999401</c:v>
                </c:pt>
                <c:pt idx="482">
                  <c:v>4.8199999999999399</c:v>
                </c:pt>
                <c:pt idx="483">
                  <c:v>4.8299999999999397</c:v>
                </c:pt>
                <c:pt idx="484">
                  <c:v>4.8399999999999403</c:v>
                </c:pt>
                <c:pt idx="485">
                  <c:v>4.8499999999999401</c:v>
                </c:pt>
                <c:pt idx="486">
                  <c:v>4.8599999999999399</c:v>
                </c:pt>
                <c:pt idx="487">
                  <c:v>4.8699999999999397</c:v>
                </c:pt>
                <c:pt idx="488">
                  <c:v>4.8799999999999404</c:v>
                </c:pt>
                <c:pt idx="489">
                  <c:v>4.8899999999999402</c:v>
                </c:pt>
                <c:pt idx="490">
                  <c:v>4.89999999999994</c:v>
                </c:pt>
                <c:pt idx="491">
                  <c:v>4.9099999999999424</c:v>
                </c:pt>
                <c:pt idx="492">
                  <c:v>4.9199999999999404</c:v>
                </c:pt>
                <c:pt idx="493">
                  <c:v>4.9299999999999402</c:v>
                </c:pt>
                <c:pt idx="494">
                  <c:v>4.9399999999999427</c:v>
                </c:pt>
                <c:pt idx="495">
                  <c:v>4.9499999999999424</c:v>
                </c:pt>
                <c:pt idx="496">
                  <c:v>4.9599999999999413</c:v>
                </c:pt>
                <c:pt idx="497">
                  <c:v>4.9699999999999402</c:v>
                </c:pt>
                <c:pt idx="498">
                  <c:v>4.9799999999999427</c:v>
                </c:pt>
                <c:pt idx="499">
                  <c:v>4.9899999999999425</c:v>
                </c:pt>
                <c:pt idx="500">
                  <c:v>4.9999999999999414</c:v>
                </c:pt>
                <c:pt idx="501">
                  <c:v>5.0099999999999403</c:v>
                </c:pt>
                <c:pt idx="502">
                  <c:v>5.0199999999999401</c:v>
                </c:pt>
                <c:pt idx="503">
                  <c:v>5.0299999999999399</c:v>
                </c:pt>
                <c:pt idx="504">
                  <c:v>5.0399999999999414</c:v>
                </c:pt>
                <c:pt idx="505">
                  <c:v>5.0499999999999403</c:v>
                </c:pt>
                <c:pt idx="506">
                  <c:v>5.0599999999999401</c:v>
                </c:pt>
                <c:pt idx="507">
                  <c:v>5.0699999999999399</c:v>
                </c:pt>
                <c:pt idx="508">
                  <c:v>5.0799999999999423</c:v>
                </c:pt>
                <c:pt idx="509">
                  <c:v>5.0899999999999403</c:v>
                </c:pt>
                <c:pt idx="510">
                  <c:v>5.0999999999999401</c:v>
                </c:pt>
                <c:pt idx="511">
                  <c:v>5.1099999999999399</c:v>
                </c:pt>
                <c:pt idx="512">
                  <c:v>5.1199999999999397</c:v>
                </c:pt>
                <c:pt idx="513">
                  <c:v>5.1299999999999395</c:v>
                </c:pt>
                <c:pt idx="514">
                  <c:v>5.1399999999999304</c:v>
                </c:pt>
                <c:pt idx="515">
                  <c:v>5.1499999999999302</c:v>
                </c:pt>
                <c:pt idx="516">
                  <c:v>5.15999999999993</c:v>
                </c:pt>
                <c:pt idx="517">
                  <c:v>5.1699999999999298</c:v>
                </c:pt>
                <c:pt idx="518">
                  <c:v>5.1799999999999304</c:v>
                </c:pt>
                <c:pt idx="519">
                  <c:v>5.1899999999999302</c:v>
                </c:pt>
                <c:pt idx="520">
                  <c:v>5.19999999999993</c:v>
                </c:pt>
                <c:pt idx="521">
                  <c:v>5.2099999999999325</c:v>
                </c:pt>
                <c:pt idx="522">
                  <c:v>5.2199999999999314</c:v>
                </c:pt>
                <c:pt idx="523">
                  <c:v>5.2299999999999303</c:v>
                </c:pt>
                <c:pt idx="524">
                  <c:v>5.2399999999999327</c:v>
                </c:pt>
                <c:pt idx="525">
                  <c:v>5.2499999999999325</c:v>
                </c:pt>
                <c:pt idx="526">
                  <c:v>5.2599999999999314</c:v>
                </c:pt>
                <c:pt idx="527">
                  <c:v>5.2699999999999303</c:v>
                </c:pt>
                <c:pt idx="528">
                  <c:v>5.2799999999999327</c:v>
                </c:pt>
                <c:pt idx="529">
                  <c:v>5.2899999999999325</c:v>
                </c:pt>
                <c:pt idx="530">
                  <c:v>5.2999999999999314</c:v>
                </c:pt>
                <c:pt idx="531">
                  <c:v>5.3099999999999303</c:v>
                </c:pt>
                <c:pt idx="532">
                  <c:v>5.3199999999999301</c:v>
                </c:pt>
                <c:pt idx="533">
                  <c:v>5.3299999999999299</c:v>
                </c:pt>
                <c:pt idx="534">
                  <c:v>5.3399999999999324</c:v>
                </c:pt>
                <c:pt idx="535">
                  <c:v>5.3499999999999304</c:v>
                </c:pt>
                <c:pt idx="536">
                  <c:v>5.3599999999999302</c:v>
                </c:pt>
                <c:pt idx="537">
                  <c:v>5.3699999999999299</c:v>
                </c:pt>
                <c:pt idx="538">
                  <c:v>5.3799999999999324</c:v>
                </c:pt>
                <c:pt idx="539">
                  <c:v>5.3899999999999304</c:v>
                </c:pt>
                <c:pt idx="540">
                  <c:v>5.3999999999999302</c:v>
                </c:pt>
                <c:pt idx="541">
                  <c:v>5.4099999999999326</c:v>
                </c:pt>
                <c:pt idx="542">
                  <c:v>5.4199999999999324</c:v>
                </c:pt>
                <c:pt idx="543">
                  <c:v>5.4299999999999304</c:v>
                </c:pt>
                <c:pt idx="544">
                  <c:v>5.4399999999999329</c:v>
                </c:pt>
                <c:pt idx="545">
                  <c:v>5.4499999999999327</c:v>
                </c:pt>
                <c:pt idx="546">
                  <c:v>5.4599999999999325</c:v>
                </c:pt>
                <c:pt idx="547">
                  <c:v>5.4699999999999314</c:v>
                </c:pt>
                <c:pt idx="548">
                  <c:v>5.4799999999999329</c:v>
                </c:pt>
                <c:pt idx="549">
                  <c:v>5.4899999999999327</c:v>
                </c:pt>
                <c:pt idx="550">
                  <c:v>5.4999999999999325</c:v>
                </c:pt>
                <c:pt idx="551">
                  <c:v>5.5099999999999314</c:v>
                </c:pt>
                <c:pt idx="552">
                  <c:v>5.5199999999999303</c:v>
                </c:pt>
                <c:pt idx="553">
                  <c:v>5.5299999999999301</c:v>
                </c:pt>
                <c:pt idx="554">
                  <c:v>5.5399999999999325</c:v>
                </c:pt>
                <c:pt idx="555">
                  <c:v>5.5499999999999314</c:v>
                </c:pt>
                <c:pt idx="556">
                  <c:v>5.5599999999999303</c:v>
                </c:pt>
                <c:pt idx="557">
                  <c:v>5.5699999999999301</c:v>
                </c:pt>
                <c:pt idx="558">
                  <c:v>5.5799999999999326</c:v>
                </c:pt>
                <c:pt idx="559">
                  <c:v>5.5899999999999324</c:v>
                </c:pt>
                <c:pt idx="560">
                  <c:v>5.5999999999999304</c:v>
                </c:pt>
                <c:pt idx="561">
                  <c:v>5.6099999999999204</c:v>
                </c:pt>
                <c:pt idx="562">
                  <c:v>5.6199999999999202</c:v>
                </c:pt>
                <c:pt idx="563">
                  <c:v>5.62999999999992</c:v>
                </c:pt>
                <c:pt idx="564">
                  <c:v>5.6399999999999197</c:v>
                </c:pt>
                <c:pt idx="565">
                  <c:v>5.6499999999999204</c:v>
                </c:pt>
                <c:pt idx="566">
                  <c:v>5.6599999999999202</c:v>
                </c:pt>
                <c:pt idx="567">
                  <c:v>5.66999999999992</c:v>
                </c:pt>
                <c:pt idx="568">
                  <c:v>5.6799999999999198</c:v>
                </c:pt>
                <c:pt idx="569">
                  <c:v>5.6899999999999196</c:v>
                </c:pt>
                <c:pt idx="570">
                  <c:v>5.6999999999999202</c:v>
                </c:pt>
                <c:pt idx="571">
                  <c:v>5.7099999999999227</c:v>
                </c:pt>
                <c:pt idx="572">
                  <c:v>5.7199999999999198</c:v>
                </c:pt>
                <c:pt idx="573">
                  <c:v>5.7299999999999196</c:v>
                </c:pt>
                <c:pt idx="574">
                  <c:v>5.7399999999999229</c:v>
                </c:pt>
                <c:pt idx="575">
                  <c:v>5.7499999999999227</c:v>
                </c:pt>
                <c:pt idx="576">
                  <c:v>5.7599999999999199</c:v>
                </c:pt>
                <c:pt idx="577">
                  <c:v>5.7699999999999196</c:v>
                </c:pt>
                <c:pt idx="578">
                  <c:v>5.779999999999923</c:v>
                </c:pt>
                <c:pt idx="579">
                  <c:v>5.7899999999999228</c:v>
                </c:pt>
                <c:pt idx="580">
                  <c:v>5.7999999999999199</c:v>
                </c:pt>
                <c:pt idx="581">
                  <c:v>5.8099999999999197</c:v>
                </c:pt>
                <c:pt idx="582">
                  <c:v>5.8199999999999203</c:v>
                </c:pt>
                <c:pt idx="583">
                  <c:v>5.8299999999999201</c:v>
                </c:pt>
                <c:pt idx="584">
                  <c:v>5.8399999999999199</c:v>
                </c:pt>
                <c:pt idx="585">
                  <c:v>5.8499999999999197</c:v>
                </c:pt>
                <c:pt idx="586">
                  <c:v>5.8599999999999204</c:v>
                </c:pt>
                <c:pt idx="587">
                  <c:v>5.8699999999999202</c:v>
                </c:pt>
                <c:pt idx="588">
                  <c:v>5.8799999999999226</c:v>
                </c:pt>
                <c:pt idx="589">
                  <c:v>5.8899999999999197</c:v>
                </c:pt>
                <c:pt idx="590">
                  <c:v>5.8999999999999204</c:v>
                </c:pt>
                <c:pt idx="591">
                  <c:v>5.9099999999999229</c:v>
                </c:pt>
                <c:pt idx="592">
                  <c:v>5.9199999999999227</c:v>
                </c:pt>
                <c:pt idx="593">
                  <c:v>5.9299999999999198</c:v>
                </c:pt>
                <c:pt idx="594">
                  <c:v>5.9399999999999231</c:v>
                </c:pt>
                <c:pt idx="595">
                  <c:v>5.9499999999999229</c:v>
                </c:pt>
                <c:pt idx="596">
                  <c:v>5.9599999999999227</c:v>
                </c:pt>
                <c:pt idx="597">
                  <c:v>5.9699999999999198</c:v>
                </c:pt>
                <c:pt idx="598">
                  <c:v>5.9799999999999232</c:v>
                </c:pt>
                <c:pt idx="599">
                  <c:v>5.9899999999999229</c:v>
                </c:pt>
                <c:pt idx="600">
                  <c:v>5.9999999999999227</c:v>
                </c:pt>
              </c:numCache>
            </c:numRef>
          </c:cat>
          <c:val>
            <c:numRef>
              <c:f>listwhite!$A$1:$A$601</c:f>
              <c:numCache>
                <c:formatCode>General</c:formatCode>
                <c:ptCount val="601"/>
                <c:pt idx="0">
                  <c:v>2.7352297592997799</c:v>
                </c:pt>
                <c:pt idx="1">
                  <c:v>2.8446389496717686</c:v>
                </c:pt>
                <c:pt idx="2">
                  <c:v>2.8446389496717686</c:v>
                </c:pt>
                <c:pt idx="3">
                  <c:v>2.9540481400437573</c:v>
                </c:pt>
                <c:pt idx="4">
                  <c:v>3.06345733041575</c:v>
                </c:pt>
                <c:pt idx="5">
                  <c:v>3.1728665207877484</c:v>
                </c:pt>
                <c:pt idx="6">
                  <c:v>3.1728665207877484</c:v>
                </c:pt>
                <c:pt idx="7">
                  <c:v>3.1728665207877484</c:v>
                </c:pt>
                <c:pt idx="8">
                  <c:v>3.1728665207877484</c:v>
                </c:pt>
                <c:pt idx="9">
                  <c:v>3.2822757111597398</c:v>
                </c:pt>
                <c:pt idx="10">
                  <c:v>3.6105032822757099</c:v>
                </c:pt>
                <c:pt idx="11">
                  <c:v>3.6105032822757099</c:v>
                </c:pt>
                <c:pt idx="12">
                  <c:v>3.6105032822757099</c:v>
                </c:pt>
                <c:pt idx="13">
                  <c:v>3.7199124726477</c:v>
                </c:pt>
                <c:pt idx="14">
                  <c:v>3.7199124726477</c:v>
                </c:pt>
                <c:pt idx="15">
                  <c:v>3.7199124726477</c:v>
                </c:pt>
                <c:pt idx="16">
                  <c:v>3.7199124726477</c:v>
                </c:pt>
                <c:pt idx="17">
                  <c:v>3.7199124726477</c:v>
                </c:pt>
                <c:pt idx="18">
                  <c:v>3.7199124726477</c:v>
                </c:pt>
                <c:pt idx="19">
                  <c:v>3.7199124726477</c:v>
                </c:pt>
                <c:pt idx="20">
                  <c:v>3.7199124726477</c:v>
                </c:pt>
                <c:pt idx="21">
                  <c:v>3.7199124726477</c:v>
                </c:pt>
                <c:pt idx="22">
                  <c:v>3.7199124726477</c:v>
                </c:pt>
                <c:pt idx="23">
                  <c:v>3.7199124726477</c:v>
                </c:pt>
                <c:pt idx="24">
                  <c:v>3.7199124726477</c:v>
                </c:pt>
                <c:pt idx="25">
                  <c:v>3.7199124726477</c:v>
                </c:pt>
                <c:pt idx="26">
                  <c:v>3.82932166301969</c:v>
                </c:pt>
                <c:pt idx="27">
                  <c:v>3.9387308533916801</c:v>
                </c:pt>
                <c:pt idx="28">
                  <c:v>3.9387308533916801</c:v>
                </c:pt>
                <c:pt idx="29">
                  <c:v>4.0481400437636825</c:v>
                </c:pt>
                <c:pt idx="30">
                  <c:v>4.0481400437636825</c:v>
                </c:pt>
                <c:pt idx="31">
                  <c:v>4.1575492341356695</c:v>
                </c:pt>
                <c:pt idx="32">
                  <c:v>4.3763676148796531</c:v>
                </c:pt>
                <c:pt idx="33">
                  <c:v>4.3763676148796531</c:v>
                </c:pt>
                <c:pt idx="34">
                  <c:v>4.4857768052516427</c:v>
                </c:pt>
                <c:pt idx="35">
                  <c:v>4.5951859956236314</c:v>
                </c:pt>
                <c:pt idx="36">
                  <c:v>4.7045951859956228</c:v>
                </c:pt>
                <c:pt idx="37">
                  <c:v>4.814004376367615</c:v>
                </c:pt>
                <c:pt idx="38">
                  <c:v>4.814004376367615</c:v>
                </c:pt>
                <c:pt idx="39">
                  <c:v>4.814004376367615</c:v>
                </c:pt>
                <c:pt idx="40">
                  <c:v>4.814004376367615</c:v>
                </c:pt>
                <c:pt idx="41">
                  <c:v>4.814004376367615</c:v>
                </c:pt>
                <c:pt idx="42">
                  <c:v>5.0328227571116004</c:v>
                </c:pt>
                <c:pt idx="43">
                  <c:v>5.0328227571116004</c:v>
                </c:pt>
                <c:pt idx="44">
                  <c:v>5.0328227571116004</c:v>
                </c:pt>
                <c:pt idx="45">
                  <c:v>5.1422319474835874</c:v>
                </c:pt>
                <c:pt idx="46">
                  <c:v>5.2516411378555814</c:v>
                </c:pt>
                <c:pt idx="47">
                  <c:v>5.2516411378555814</c:v>
                </c:pt>
                <c:pt idx="48">
                  <c:v>5.3610503282275674</c:v>
                </c:pt>
                <c:pt idx="49">
                  <c:v>5.3610503282275674</c:v>
                </c:pt>
                <c:pt idx="50">
                  <c:v>5.3610503282275674</c:v>
                </c:pt>
                <c:pt idx="51">
                  <c:v>5.3610503282275674</c:v>
                </c:pt>
                <c:pt idx="52">
                  <c:v>5.4704595185995597</c:v>
                </c:pt>
                <c:pt idx="53">
                  <c:v>5.4704595185995597</c:v>
                </c:pt>
                <c:pt idx="54">
                  <c:v>5.4704595185995597</c:v>
                </c:pt>
                <c:pt idx="55">
                  <c:v>5.4704595185995597</c:v>
                </c:pt>
                <c:pt idx="56">
                  <c:v>5.5798687089715528</c:v>
                </c:pt>
                <c:pt idx="57">
                  <c:v>5.5798687089715528</c:v>
                </c:pt>
                <c:pt idx="58">
                  <c:v>5.6892778993435504</c:v>
                </c:pt>
                <c:pt idx="59">
                  <c:v>6.0175054704595157</c:v>
                </c:pt>
                <c:pt idx="60">
                  <c:v>6.0175054704595157</c:v>
                </c:pt>
                <c:pt idx="61">
                  <c:v>6.1269146608315044</c:v>
                </c:pt>
                <c:pt idx="62">
                  <c:v>6.4551422319474785</c:v>
                </c:pt>
                <c:pt idx="63">
                  <c:v>6.6739606126914701</c:v>
                </c:pt>
                <c:pt idx="64">
                  <c:v>6.6739606126914701</c:v>
                </c:pt>
                <c:pt idx="65">
                  <c:v>6.6739606126914701</c:v>
                </c:pt>
                <c:pt idx="66">
                  <c:v>6.8927789934354475</c:v>
                </c:pt>
                <c:pt idx="67">
                  <c:v>7.0021881838074398</c:v>
                </c:pt>
                <c:pt idx="68">
                  <c:v>7.1115973741794285</c:v>
                </c:pt>
                <c:pt idx="69">
                  <c:v>7.1115973741794285</c:v>
                </c:pt>
                <c:pt idx="70">
                  <c:v>7.1115973741794285</c:v>
                </c:pt>
                <c:pt idx="71">
                  <c:v>7.1115973741794285</c:v>
                </c:pt>
                <c:pt idx="72">
                  <c:v>7.1115973741794285</c:v>
                </c:pt>
                <c:pt idx="73">
                  <c:v>7.2210065645514172</c:v>
                </c:pt>
                <c:pt idx="74">
                  <c:v>7.3304157549234095</c:v>
                </c:pt>
                <c:pt idx="75">
                  <c:v>7.3304157549234095</c:v>
                </c:pt>
                <c:pt idx="76">
                  <c:v>7.3304157549234095</c:v>
                </c:pt>
                <c:pt idx="77">
                  <c:v>7.4398249452954097</c:v>
                </c:pt>
                <c:pt idx="78">
                  <c:v>7.4398249452954097</c:v>
                </c:pt>
                <c:pt idx="79">
                  <c:v>7.4398249452954097</c:v>
                </c:pt>
                <c:pt idx="80">
                  <c:v>7.4398249452954097</c:v>
                </c:pt>
                <c:pt idx="81">
                  <c:v>7.4398249452954097</c:v>
                </c:pt>
                <c:pt idx="82">
                  <c:v>7.8774617067833725</c:v>
                </c:pt>
                <c:pt idx="83">
                  <c:v>7.8774617067833725</c:v>
                </c:pt>
                <c:pt idx="84">
                  <c:v>8.0962800875273508</c:v>
                </c:pt>
                <c:pt idx="85">
                  <c:v>8.2056892778993511</c:v>
                </c:pt>
                <c:pt idx="86">
                  <c:v>8.2056892778993511</c:v>
                </c:pt>
                <c:pt idx="87">
                  <c:v>8.31509846827133</c:v>
                </c:pt>
                <c:pt idx="88">
                  <c:v>8.31509846827133</c:v>
                </c:pt>
                <c:pt idx="89">
                  <c:v>8.31509846827133</c:v>
                </c:pt>
                <c:pt idx="90">
                  <c:v>8.31509846827133</c:v>
                </c:pt>
                <c:pt idx="91">
                  <c:v>8.31509846827133</c:v>
                </c:pt>
                <c:pt idx="92">
                  <c:v>8.4245076586433356</c:v>
                </c:pt>
                <c:pt idx="93">
                  <c:v>8.6433260393873095</c:v>
                </c:pt>
                <c:pt idx="94">
                  <c:v>8.6433260393873095</c:v>
                </c:pt>
                <c:pt idx="95">
                  <c:v>8.8621444201312958</c:v>
                </c:pt>
                <c:pt idx="96">
                  <c:v>8.8621444201312958</c:v>
                </c:pt>
                <c:pt idx="97">
                  <c:v>8.8621444201312958</c:v>
                </c:pt>
                <c:pt idx="98">
                  <c:v>8.8621444201312958</c:v>
                </c:pt>
                <c:pt idx="99">
                  <c:v>8.9715536105032854</c:v>
                </c:pt>
                <c:pt idx="100">
                  <c:v>9.0809628008752696</c:v>
                </c:pt>
                <c:pt idx="101">
                  <c:v>9.0809628008752696</c:v>
                </c:pt>
                <c:pt idx="102">
                  <c:v>9.0809628008752696</c:v>
                </c:pt>
                <c:pt idx="103">
                  <c:v>9.1903719912472539</c:v>
                </c:pt>
                <c:pt idx="104">
                  <c:v>9.2997811816192559</c:v>
                </c:pt>
                <c:pt idx="105">
                  <c:v>9.5185995623632458</c:v>
                </c:pt>
                <c:pt idx="106">
                  <c:v>9.6280087527352229</c:v>
                </c:pt>
                <c:pt idx="107">
                  <c:v>9.6280087527352229</c:v>
                </c:pt>
                <c:pt idx="108">
                  <c:v>9.6280087527352229</c:v>
                </c:pt>
                <c:pt idx="109">
                  <c:v>9.6280087527352229</c:v>
                </c:pt>
                <c:pt idx="110">
                  <c:v>9.7374179431072196</c:v>
                </c:pt>
                <c:pt idx="111">
                  <c:v>9.8468271334792092</c:v>
                </c:pt>
                <c:pt idx="112">
                  <c:v>9.8468271334792092</c:v>
                </c:pt>
                <c:pt idx="113">
                  <c:v>9.8468271334792092</c:v>
                </c:pt>
                <c:pt idx="114">
                  <c:v>10.065645514223215</c:v>
                </c:pt>
                <c:pt idx="115">
                  <c:v>10.175054704595199</c:v>
                </c:pt>
                <c:pt idx="116">
                  <c:v>10.3938730853392</c:v>
                </c:pt>
                <c:pt idx="117">
                  <c:v>10.503282275711205</c:v>
                </c:pt>
                <c:pt idx="118">
                  <c:v>10.503282275711205</c:v>
                </c:pt>
                <c:pt idx="119">
                  <c:v>10.6126914660832</c:v>
                </c:pt>
                <c:pt idx="120">
                  <c:v>10.831509846827105</c:v>
                </c:pt>
                <c:pt idx="121">
                  <c:v>10.831509846827105</c:v>
                </c:pt>
                <c:pt idx="122">
                  <c:v>10.9409190371991</c:v>
                </c:pt>
                <c:pt idx="123">
                  <c:v>10.9409190371991</c:v>
                </c:pt>
                <c:pt idx="124">
                  <c:v>10.9409190371991</c:v>
                </c:pt>
                <c:pt idx="125">
                  <c:v>10.9409190371991</c:v>
                </c:pt>
                <c:pt idx="126">
                  <c:v>11.050328227571098</c:v>
                </c:pt>
                <c:pt idx="127">
                  <c:v>11.050328227571098</c:v>
                </c:pt>
                <c:pt idx="128">
                  <c:v>11.050328227571098</c:v>
                </c:pt>
                <c:pt idx="129">
                  <c:v>11.050328227571098</c:v>
                </c:pt>
                <c:pt idx="130">
                  <c:v>11.050328227571098</c:v>
                </c:pt>
                <c:pt idx="131">
                  <c:v>11.159737417943106</c:v>
                </c:pt>
                <c:pt idx="132">
                  <c:v>11.269146608315102</c:v>
                </c:pt>
                <c:pt idx="133">
                  <c:v>11.269146608315102</c:v>
                </c:pt>
                <c:pt idx="134">
                  <c:v>11.269146608315102</c:v>
                </c:pt>
                <c:pt idx="135">
                  <c:v>11.378555798687104</c:v>
                </c:pt>
                <c:pt idx="136">
                  <c:v>11.378555798687104</c:v>
                </c:pt>
                <c:pt idx="137">
                  <c:v>11.378555798687104</c:v>
                </c:pt>
                <c:pt idx="138">
                  <c:v>11.378555798687104</c:v>
                </c:pt>
                <c:pt idx="139">
                  <c:v>11.487964989059099</c:v>
                </c:pt>
                <c:pt idx="140">
                  <c:v>11.7067833698031</c:v>
                </c:pt>
                <c:pt idx="141">
                  <c:v>11.7067833698031</c:v>
                </c:pt>
                <c:pt idx="142">
                  <c:v>11.7067833698031</c:v>
                </c:pt>
                <c:pt idx="143">
                  <c:v>11.8161925601751</c:v>
                </c:pt>
                <c:pt idx="144">
                  <c:v>11.925601750547004</c:v>
                </c:pt>
                <c:pt idx="145">
                  <c:v>11.925601750547004</c:v>
                </c:pt>
                <c:pt idx="146">
                  <c:v>11.925601750547004</c:v>
                </c:pt>
                <c:pt idx="147">
                  <c:v>12.144420131290998</c:v>
                </c:pt>
                <c:pt idx="148">
                  <c:v>12.144420131290998</c:v>
                </c:pt>
                <c:pt idx="149">
                  <c:v>12.253829321663</c:v>
                </c:pt>
                <c:pt idx="150">
                  <c:v>12.363238512035005</c:v>
                </c:pt>
                <c:pt idx="151">
                  <c:v>12.363238512035005</c:v>
                </c:pt>
                <c:pt idx="152">
                  <c:v>12.582056892779008</c:v>
                </c:pt>
                <c:pt idx="153">
                  <c:v>12.910284463895</c:v>
                </c:pt>
                <c:pt idx="154">
                  <c:v>12.910284463895</c:v>
                </c:pt>
                <c:pt idx="155">
                  <c:v>12.910284463895</c:v>
                </c:pt>
                <c:pt idx="156">
                  <c:v>12.910284463895</c:v>
                </c:pt>
                <c:pt idx="157">
                  <c:v>13.019693654267005</c:v>
                </c:pt>
                <c:pt idx="158">
                  <c:v>13.019693654267005</c:v>
                </c:pt>
                <c:pt idx="159">
                  <c:v>13.019693654267005</c:v>
                </c:pt>
                <c:pt idx="160">
                  <c:v>13.019693654267005</c:v>
                </c:pt>
                <c:pt idx="161">
                  <c:v>13.129102844638902</c:v>
                </c:pt>
                <c:pt idx="162">
                  <c:v>13.347921225382898</c:v>
                </c:pt>
                <c:pt idx="163">
                  <c:v>13.457330415754905</c:v>
                </c:pt>
                <c:pt idx="164">
                  <c:v>13.457330415754905</c:v>
                </c:pt>
                <c:pt idx="165">
                  <c:v>13.6761487964989</c:v>
                </c:pt>
                <c:pt idx="166">
                  <c:v>13.6761487964989</c:v>
                </c:pt>
                <c:pt idx="167">
                  <c:v>13.7855579868709</c:v>
                </c:pt>
                <c:pt idx="168">
                  <c:v>13.894967177242902</c:v>
                </c:pt>
                <c:pt idx="169">
                  <c:v>14.004376367614894</c:v>
                </c:pt>
                <c:pt idx="170">
                  <c:v>14.2231947483589</c:v>
                </c:pt>
                <c:pt idx="171">
                  <c:v>14.2231947483589</c:v>
                </c:pt>
                <c:pt idx="172">
                  <c:v>14.2231947483589</c:v>
                </c:pt>
                <c:pt idx="173">
                  <c:v>14.2231947483589</c:v>
                </c:pt>
                <c:pt idx="174">
                  <c:v>14.2231947483589</c:v>
                </c:pt>
                <c:pt idx="175">
                  <c:v>14.2231947483589</c:v>
                </c:pt>
                <c:pt idx="176">
                  <c:v>14.442013129102801</c:v>
                </c:pt>
                <c:pt idx="177">
                  <c:v>14.551422319474804</c:v>
                </c:pt>
                <c:pt idx="178">
                  <c:v>14.551422319474804</c:v>
                </c:pt>
                <c:pt idx="179">
                  <c:v>14.879649890590805</c:v>
                </c:pt>
                <c:pt idx="180">
                  <c:v>14.9890590809628</c:v>
                </c:pt>
                <c:pt idx="181">
                  <c:v>15.098468271334799</c:v>
                </c:pt>
                <c:pt idx="182">
                  <c:v>15.207877461706795</c:v>
                </c:pt>
                <c:pt idx="183">
                  <c:v>15.317286652078804</c:v>
                </c:pt>
                <c:pt idx="184">
                  <c:v>15.5361050328228</c:v>
                </c:pt>
                <c:pt idx="185">
                  <c:v>15.6455142231947</c:v>
                </c:pt>
                <c:pt idx="186">
                  <c:v>15.864332603938704</c:v>
                </c:pt>
                <c:pt idx="187">
                  <c:v>15.973741794310699</c:v>
                </c:pt>
                <c:pt idx="188">
                  <c:v>15.973741794310699</c:v>
                </c:pt>
                <c:pt idx="189">
                  <c:v>16.0831509846827</c:v>
                </c:pt>
                <c:pt idx="190">
                  <c:v>16.192560175054705</c:v>
                </c:pt>
                <c:pt idx="191">
                  <c:v>16.301969365426711</c:v>
                </c:pt>
                <c:pt idx="192">
                  <c:v>16.301969365426711</c:v>
                </c:pt>
                <c:pt idx="193">
                  <c:v>16.411378555798709</c:v>
                </c:pt>
                <c:pt idx="194">
                  <c:v>16.52078774617069</c:v>
                </c:pt>
                <c:pt idx="195">
                  <c:v>16.52078774617069</c:v>
                </c:pt>
                <c:pt idx="196">
                  <c:v>16.630196936542699</c:v>
                </c:pt>
                <c:pt idx="197">
                  <c:v>16.630196936542699</c:v>
                </c:pt>
                <c:pt idx="198">
                  <c:v>16.630196936542699</c:v>
                </c:pt>
                <c:pt idx="199">
                  <c:v>16.739606126914701</c:v>
                </c:pt>
                <c:pt idx="200">
                  <c:v>16.739606126914701</c:v>
                </c:pt>
                <c:pt idx="201">
                  <c:v>16.958424507658599</c:v>
                </c:pt>
                <c:pt idx="202">
                  <c:v>16.958424507658599</c:v>
                </c:pt>
                <c:pt idx="203">
                  <c:v>17.067833698030601</c:v>
                </c:pt>
                <c:pt idx="204">
                  <c:v>17.39606126914661</c:v>
                </c:pt>
                <c:pt idx="205">
                  <c:v>17.39606126914661</c:v>
                </c:pt>
                <c:pt idx="206">
                  <c:v>17.39606126914661</c:v>
                </c:pt>
                <c:pt idx="207">
                  <c:v>17.39606126914661</c:v>
                </c:pt>
                <c:pt idx="208">
                  <c:v>17.505470459518605</c:v>
                </c:pt>
                <c:pt idx="209">
                  <c:v>17.505470459518605</c:v>
                </c:pt>
                <c:pt idx="210">
                  <c:v>17.505470459518605</c:v>
                </c:pt>
                <c:pt idx="211">
                  <c:v>17.505470459518605</c:v>
                </c:pt>
                <c:pt idx="212">
                  <c:v>17.614879649890621</c:v>
                </c:pt>
                <c:pt idx="213">
                  <c:v>17.614879649890621</c:v>
                </c:pt>
                <c:pt idx="214">
                  <c:v>17.724288840262599</c:v>
                </c:pt>
                <c:pt idx="215">
                  <c:v>17.724288840262599</c:v>
                </c:pt>
                <c:pt idx="216">
                  <c:v>17.943107221006599</c:v>
                </c:pt>
                <c:pt idx="217">
                  <c:v>17.943107221006599</c:v>
                </c:pt>
                <c:pt idx="218">
                  <c:v>17.943107221006599</c:v>
                </c:pt>
                <c:pt idx="219">
                  <c:v>17.943107221006599</c:v>
                </c:pt>
                <c:pt idx="220">
                  <c:v>18.052516411378591</c:v>
                </c:pt>
                <c:pt idx="221">
                  <c:v>18.052516411378591</c:v>
                </c:pt>
                <c:pt idx="222">
                  <c:v>18.161925601750511</c:v>
                </c:pt>
                <c:pt idx="223">
                  <c:v>18.271334792122499</c:v>
                </c:pt>
                <c:pt idx="224">
                  <c:v>18.38074398249449</c:v>
                </c:pt>
                <c:pt idx="225">
                  <c:v>18.38074398249449</c:v>
                </c:pt>
                <c:pt idx="226">
                  <c:v>18.599562363238501</c:v>
                </c:pt>
                <c:pt idx="227">
                  <c:v>18.70897155361051</c:v>
                </c:pt>
                <c:pt idx="228">
                  <c:v>18.70897155361051</c:v>
                </c:pt>
                <c:pt idx="229">
                  <c:v>18.92778993435449</c:v>
                </c:pt>
                <c:pt idx="230">
                  <c:v>18.92778993435449</c:v>
                </c:pt>
                <c:pt idx="231">
                  <c:v>18.92778993435449</c:v>
                </c:pt>
                <c:pt idx="232">
                  <c:v>19.037199124726509</c:v>
                </c:pt>
                <c:pt idx="233">
                  <c:v>19.146608315098511</c:v>
                </c:pt>
                <c:pt idx="234">
                  <c:v>19.146608315098511</c:v>
                </c:pt>
                <c:pt idx="235">
                  <c:v>19.256017505470499</c:v>
                </c:pt>
                <c:pt idx="236">
                  <c:v>19.256017505470499</c:v>
                </c:pt>
                <c:pt idx="237">
                  <c:v>19.256017505470499</c:v>
                </c:pt>
                <c:pt idx="238">
                  <c:v>19.256017505470499</c:v>
                </c:pt>
                <c:pt idx="239">
                  <c:v>19.256017505470499</c:v>
                </c:pt>
                <c:pt idx="240">
                  <c:v>19.365426695842491</c:v>
                </c:pt>
                <c:pt idx="241">
                  <c:v>19.474835886214411</c:v>
                </c:pt>
                <c:pt idx="242">
                  <c:v>19.474835886214411</c:v>
                </c:pt>
                <c:pt idx="243">
                  <c:v>19.474835886214411</c:v>
                </c:pt>
                <c:pt idx="244">
                  <c:v>19.584245076586384</c:v>
                </c:pt>
                <c:pt idx="245">
                  <c:v>19.803063457330399</c:v>
                </c:pt>
                <c:pt idx="246">
                  <c:v>19.803063457330399</c:v>
                </c:pt>
                <c:pt idx="247">
                  <c:v>19.803063457330399</c:v>
                </c:pt>
                <c:pt idx="248">
                  <c:v>19.803063457330399</c:v>
                </c:pt>
                <c:pt idx="249">
                  <c:v>19.803063457330399</c:v>
                </c:pt>
                <c:pt idx="250">
                  <c:v>19.803063457330399</c:v>
                </c:pt>
                <c:pt idx="251">
                  <c:v>19.803063457330399</c:v>
                </c:pt>
                <c:pt idx="252">
                  <c:v>19.803063457330399</c:v>
                </c:pt>
                <c:pt idx="253">
                  <c:v>19.912472647702383</c:v>
                </c:pt>
                <c:pt idx="254">
                  <c:v>20.131291028446434</c:v>
                </c:pt>
                <c:pt idx="255">
                  <c:v>20.350109409190399</c:v>
                </c:pt>
                <c:pt idx="256">
                  <c:v>20.350109409190399</c:v>
                </c:pt>
                <c:pt idx="257">
                  <c:v>20.568927789934389</c:v>
                </c:pt>
                <c:pt idx="258">
                  <c:v>20.678336980306284</c:v>
                </c:pt>
                <c:pt idx="259">
                  <c:v>20.678336980306284</c:v>
                </c:pt>
                <c:pt idx="260">
                  <c:v>20.787746170678282</c:v>
                </c:pt>
                <c:pt idx="261">
                  <c:v>20.89715536105032</c:v>
                </c:pt>
                <c:pt idx="262">
                  <c:v>21.00656455142229</c:v>
                </c:pt>
                <c:pt idx="263">
                  <c:v>21.00656455142229</c:v>
                </c:pt>
                <c:pt idx="264">
                  <c:v>21.11597374179431</c:v>
                </c:pt>
                <c:pt idx="265">
                  <c:v>21.225382932166273</c:v>
                </c:pt>
                <c:pt idx="266">
                  <c:v>21.225382932166273</c:v>
                </c:pt>
                <c:pt idx="267">
                  <c:v>21.3347921225383</c:v>
                </c:pt>
                <c:pt idx="268">
                  <c:v>21.3347921225383</c:v>
                </c:pt>
                <c:pt idx="269">
                  <c:v>21.55361050328229</c:v>
                </c:pt>
                <c:pt idx="270">
                  <c:v>21.663019693654299</c:v>
                </c:pt>
                <c:pt idx="271">
                  <c:v>21.663019693654299</c:v>
                </c:pt>
                <c:pt idx="272">
                  <c:v>21.663019693654299</c:v>
                </c:pt>
                <c:pt idx="273">
                  <c:v>21.772428884026283</c:v>
                </c:pt>
                <c:pt idx="274">
                  <c:v>21.772428884026283</c:v>
                </c:pt>
                <c:pt idx="275">
                  <c:v>21.772428884026283</c:v>
                </c:pt>
                <c:pt idx="276">
                  <c:v>21.8818380743982</c:v>
                </c:pt>
                <c:pt idx="277">
                  <c:v>21.8818380743982</c:v>
                </c:pt>
                <c:pt idx="278">
                  <c:v>21.991247264770184</c:v>
                </c:pt>
                <c:pt idx="279">
                  <c:v>22.210065645514209</c:v>
                </c:pt>
                <c:pt idx="280">
                  <c:v>22.319474835886201</c:v>
                </c:pt>
                <c:pt idx="281">
                  <c:v>22.319474835886201</c:v>
                </c:pt>
                <c:pt idx="282">
                  <c:v>22.42888402625821</c:v>
                </c:pt>
                <c:pt idx="283">
                  <c:v>22.42888402625821</c:v>
                </c:pt>
                <c:pt idx="284">
                  <c:v>22.6477024070022</c:v>
                </c:pt>
                <c:pt idx="285">
                  <c:v>22.6477024070022</c:v>
                </c:pt>
                <c:pt idx="286">
                  <c:v>22.757111597374202</c:v>
                </c:pt>
                <c:pt idx="287">
                  <c:v>22.757111597374202</c:v>
                </c:pt>
                <c:pt idx="288">
                  <c:v>22.757111597374202</c:v>
                </c:pt>
                <c:pt idx="289">
                  <c:v>22.757111597374202</c:v>
                </c:pt>
                <c:pt idx="290">
                  <c:v>22.86652078774619</c:v>
                </c:pt>
                <c:pt idx="291">
                  <c:v>22.86652078774619</c:v>
                </c:pt>
                <c:pt idx="292">
                  <c:v>22.86652078774619</c:v>
                </c:pt>
                <c:pt idx="293">
                  <c:v>23.08533916849019</c:v>
                </c:pt>
                <c:pt idx="294">
                  <c:v>23.08533916849019</c:v>
                </c:pt>
                <c:pt idx="295">
                  <c:v>23.08533916849019</c:v>
                </c:pt>
                <c:pt idx="296">
                  <c:v>23.08533916849019</c:v>
                </c:pt>
                <c:pt idx="297">
                  <c:v>23.1947483588621</c:v>
                </c:pt>
                <c:pt idx="298">
                  <c:v>23.304157549234105</c:v>
                </c:pt>
                <c:pt idx="299">
                  <c:v>23.522975929978109</c:v>
                </c:pt>
                <c:pt idx="300">
                  <c:v>23.522975929978109</c:v>
                </c:pt>
                <c:pt idx="301">
                  <c:v>23.522975929978109</c:v>
                </c:pt>
                <c:pt idx="302">
                  <c:v>23.522975929978109</c:v>
                </c:pt>
                <c:pt idx="303">
                  <c:v>23.632385120350111</c:v>
                </c:pt>
                <c:pt idx="304">
                  <c:v>23.741794310722089</c:v>
                </c:pt>
                <c:pt idx="305">
                  <c:v>23.741794310722089</c:v>
                </c:pt>
                <c:pt idx="306">
                  <c:v>23.741794310722089</c:v>
                </c:pt>
                <c:pt idx="307">
                  <c:v>23.851203501094101</c:v>
                </c:pt>
                <c:pt idx="308">
                  <c:v>23.851203501094101</c:v>
                </c:pt>
                <c:pt idx="309">
                  <c:v>23.851203501094101</c:v>
                </c:pt>
                <c:pt idx="310">
                  <c:v>23.960612691466082</c:v>
                </c:pt>
                <c:pt idx="311">
                  <c:v>23.960612691466082</c:v>
                </c:pt>
                <c:pt idx="312">
                  <c:v>24.1794310722101</c:v>
                </c:pt>
                <c:pt idx="313">
                  <c:v>24.1794310722101</c:v>
                </c:pt>
                <c:pt idx="314">
                  <c:v>24.288840262582085</c:v>
                </c:pt>
                <c:pt idx="315">
                  <c:v>24.398249452953984</c:v>
                </c:pt>
                <c:pt idx="316">
                  <c:v>24.398249452953984</c:v>
                </c:pt>
                <c:pt idx="317">
                  <c:v>24.398249452953984</c:v>
                </c:pt>
                <c:pt idx="318">
                  <c:v>24.617067833697998</c:v>
                </c:pt>
                <c:pt idx="319">
                  <c:v>24.617067833697998</c:v>
                </c:pt>
                <c:pt idx="320">
                  <c:v>24.617067833697998</c:v>
                </c:pt>
                <c:pt idx="321">
                  <c:v>24.617067833697998</c:v>
                </c:pt>
                <c:pt idx="322">
                  <c:v>24.617067833697998</c:v>
                </c:pt>
                <c:pt idx="323">
                  <c:v>24.617067833697998</c:v>
                </c:pt>
                <c:pt idx="324">
                  <c:v>24.72647702407</c:v>
                </c:pt>
                <c:pt idx="325">
                  <c:v>24.835886214441999</c:v>
                </c:pt>
                <c:pt idx="326">
                  <c:v>24.835886214441999</c:v>
                </c:pt>
                <c:pt idx="327">
                  <c:v>25.054704595185989</c:v>
                </c:pt>
                <c:pt idx="328">
                  <c:v>25.164113785558001</c:v>
                </c:pt>
                <c:pt idx="329">
                  <c:v>25.382932166302002</c:v>
                </c:pt>
                <c:pt idx="330">
                  <c:v>25.492341356673982</c:v>
                </c:pt>
                <c:pt idx="331">
                  <c:v>25.492341356673982</c:v>
                </c:pt>
                <c:pt idx="332">
                  <c:v>25.711159737417901</c:v>
                </c:pt>
                <c:pt idx="333">
                  <c:v>25.8205689277899</c:v>
                </c:pt>
                <c:pt idx="334">
                  <c:v>25.929978118161888</c:v>
                </c:pt>
                <c:pt idx="335">
                  <c:v>25.929978118161888</c:v>
                </c:pt>
                <c:pt idx="336">
                  <c:v>26.03938730853389</c:v>
                </c:pt>
                <c:pt idx="337">
                  <c:v>26.25820568927789</c:v>
                </c:pt>
                <c:pt idx="338">
                  <c:v>26.25820568927789</c:v>
                </c:pt>
                <c:pt idx="339">
                  <c:v>26.25820568927789</c:v>
                </c:pt>
                <c:pt idx="340">
                  <c:v>26.25820568927789</c:v>
                </c:pt>
                <c:pt idx="341">
                  <c:v>26.25820568927789</c:v>
                </c:pt>
                <c:pt idx="342">
                  <c:v>26.367614879649889</c:v>
                </c:pt>
                <c:pt idx="343">
                  <c:v>26.477024070021884</c:v>
                </c:pt>
                <c:pt idx="344">
                  <c:v>26.69584245076588</c:v>
                </c:pt>
                <c:pt idx="345">
                  <c:v>26.69584245076588</c:v>
                </c:pt>
                <c:pt idx="346">
                  <c:v>26.69584245076588</c:v>
                </c:pt>
                <c:pt idx="347">
                  <c:v>26.69584245076588</c:v>
                </c:pt>
                <c:pt idx="348">
                  <c:v>26.69584245076588</c:v>
                </c:pt>
                <c:pt idx="349">
                  <c:v>26.69584245076588</c:v>
                </c:pt>
                <c:pt idx="350">
                  <c:v>26.69584245076588</c:v>
                </c:pt>
                <c:pt idx="351">
                  <c:v>26.69584245076588</c:v>
                </c:pt>
                <c:pt idx="352">
                  <c:v>26.80525164113789</c:v>
                </c:pt>
                <c:pt idx="353">
                  <c:v>26.914660831509789</c:v>
                </c:pt>
                <c:pt idx="354">
                  <c:v>27.024070021881801</c:v>
                </c:pt>
                <c:pt idx="355">
                  <c:v>27.024070021881801</c:v>
                </c:pt>
                <c:pt idx="356">
                  <c:v>27.024070021881801</c:v>
                </c:pt>
                <c:pt idx="357">
                  <c:v>27.242888402625788</c:v>
                </c:pt>
                <c:pt idx="358">
                  <c:v>27.242888402625788</c:v>
                </c:pt>
                <c:pt idx="359">
                  <c:v>27.242888402625788</c:v>
                </c:pt>
                <c:pt idx="360">
                  <c:v>27.242888402625788</c:v>
                </c:pt>
                <c:pt idx="361">
                  <c:v>27.242888402625788</c:v>
                </c:pt>
                <c:pt idx="362">
                  <c:v>27.242888402625788</c:v>
                </c:pt>
                <c:pt idx="363">
                  <c:v>27.242888402625788</c:v>
                </c:pt>
                <c:pt idx="364">
                  <c:v>27.242888402625788</c:v>
                </c:pt>
                <c:pt idx="365">
                  <c:v>27.242888402625788</c:v>
                </c:pt>
                <c:pt idx="366">
                  <c:v>27.35229759299779</c:v>
                </c:pt>
                <c:pt idx="367">
                  <c:v>27.35229759299779</c:v>
                </c:pt>
                <c:pt idx="368">
                  <c:v>27.461706783369777</c:v>
                </c:pt>
                <c:pt idx="369">
                  <c:v>27.461706783369777</c:v>
                </c:pt>
                <c:pt idx="370">
                  <c:v>27.461706783369777</c:v>
                </c:pt>
                <c:pt idx="371">
                  <c:v>27.461706783369777</c:v>
                </c:pt>
                <c:pt idx="372">
                  <c:v>27.461706783369777</c:v>
                </c:pt>
                <c:pt idx="373">
                  <c:v>27.680525164113799</c:v>
                </c:pt>
                <c:pt idx="374">
                  <c:v>27.680525164113799</c:v>
                </c:pt>
                <c:pt idx="375">
                  <c:v>27.680525164113799</c:v>
                </c:pt>
                <c:pt idx="376">
                  <c:v>27.680525164113799</c:v>
                </c:pt>
                <c:pt idx="377">
                  <c:v>27.680525164113799</c:v>
                </c:pt>
                <c:pt idx="378">
                  <c:v>27.680525164113799</c:v>
                </c:pt>
                <c:pt idx="379">
                  <c:v>27.680525164113799</c:v>
                </c:pt>
                <c:pt idx="380">
                  <c:v>27.789934354485791</c:v>
                </c:pt>
                <c:pt idx="381">
                  <c:v>27.789934354485791</c:v>
                </c:pt>
                <c:pt idx="382">
                  <c:v>27.789934354485791</c:v>
                </c:pt>
                <c:pt idx="383">
                  <c:v>27.789934354485791</c:v>
                </c:pt>
                <c:pt idx="384">
                  <c:v>27.899343544857789</c:v>
                </c:pt>
                <c:pt idx="385">
                  <c:v>28.00875273522978</c:v>
                </c:pt>
                <c:pt idx="386">
                  <c:v>28.00875273522978</c:v>
                </c:pt>
                <c:pt idx="387">
                  <c:v>28.118161925601711</c:v>
                </c:pt>
                <c:pt idx="388">
                  <c:v>28.118161925601711</c:v>
                </c:pt>
                <c:pt idx="389">
                  <c:v>28.336980306345701</c:v>
                </c:pt>
                <c:pt idx="390">
                  <c:v>28.336980306345701</c:v>
                </c:pt>
                <c:pt idx="391">
                  <c:v>28.336980306345701</c:v>
                </c:pt>
                <c:pt idx="392">
                  <c:v>28.336980306345701</c:v>
                </c:pt>
                <c:pt idx="393">
                  <c:v>28.555798687089688</c:v>
                </c:pt>
                <c:pt idx="394">
                  <c:v>28.555798687089688</c:v>
                </c:pt>
                <c:pt idx="395">
                  <c:v>28.555798687089688</c:v>
                </c:pt>
                <c:pt idx="396">
                  <c:v>28.665207877461683</c:v>
                </c:pt>
                <c:pt idx="397">
                  <c:v>28.665207877461683</c:v>
                </c:pt>
                <c:pt idx="398">
                  <c:v>28.774617067833699</c:v>
                </c:pt>
                <c:pt idx="399">
                  <c:v>28.774617067833699</c:v>
                </c:pt>
                <c:pt idx="400">
                  <c:v>28.88402625820569</c:v>
                </c:pt>
                <c:pt idx="401">
                  <c:v>28.88402625820569</c:v>
                </c:pt>
                <c:pt idx="402">
                  <c:v>28.993435448577689</c:v>
                </c:pt>
                <c:pt idx="403">
                  <c:v>28.993435448577689</c:v>
                </c:pt>
                <c:pt idx="404">
                  <c:v>29.102844638949691</c:v>
                </c:pt>
                <c:pt idx="405">
                  <c:v>29.102844638949691</c:v>
                </c:pt>
                <c:pt idx="406">
                  <c:v>29.102844638949691</c:v>
                </c:pt>
                <c:pt idx="407">
                  <c:v>29.212253829321689</c:v>
                </c:pt>
                <c:pt idx="408">
                  <c:v>29.212253829321689</c:v>
                </c:pt>
                <c:pt idx="409">
                  <c:v>29.212253829321689</c:v>
                </c:pt>
                <c:pt idx="410">
                  <c:v>29.321663019693698</c:v>
                </c:pt>
                <c:pt idx="411">
                  <c:v>29.321663019693698</c:v>
                </c:pt>
                <c:pt idx="412">
                  <c:v>29.43107221006559</c:v>
                </c:pt>
                <c:pt idx="413">
                  <c:v>29.540481400437599</c:v>
                </c:pt>
                <c:pt idx="414">
                  <c:v>29.759299781181589</c:v>
                </c:pt>
                <c:pt idx="415">
                  <c:v>29.759299781181589</c:v>
                </c:pt>
                <c:pt idx="416">
                  <c:v>29.759299781181589</c:v>
                </c:pt>
                <c:pt idx="417">
                  <c:v>29.759299781181589</c:v>
                </c:pt>
                <c:pt idx="418">
                  <c:v>29.759299781181589</c:v>
                </c:pt>
                <c:pt idx="419">
                  <c:v>29.868708971553581</c:v>
                </c:pt>
                <c:pt idx="420">
                  <c:v>29.868708971553581</c:v>
                </c:pt>
                <c:pt idx="421">
                  <c:v>29.868708971553581</c:v>
                </c:pt>
                <c:pt idx="422">
                  <c:v>29.868708971553581</c:v>
                </c:pt>
                <c:pt idx="423">
                  <c:v>29.868708971553581</c:v>
                </c:pt>
                <c:pt idx="424">
                  <c:v>29.868708971553581</c:v>
                </c:pt>
                <c:pt idx="425">
                  <c:v>29.97811816192559</c:v>
                </c:pt>
                <c:pt idx="426">
                  <c:v>30.087527352297599</c:v>
                </c:pt>
                <c:pt idx="427">
                  <c:v>30.087527352297599</c:v>
                </c:pt>
                <c:pt idx="428">
                  <c:v>30.087527352297599</c:v>
                </c:pt>
                <c:pt idx="429">
                  <c:v>30.087527352297599</c:v>
                </c:pt>
                <c:pt idx="430">
                  <c:v>30.087527352297599</c:v>
                </c:pt>
                <c:pt idx="431">
                  <c:v>30.19693654266959</c:v>
                </c:pt>
                <c:pt idx="432">
                  <c:v>30.306345733041599</c:v>
                </c:pt>
                <c:pt idx="433">
                  <c:v>30.415754923413601</c:v>
                </c:pt>
                <c:pt idx="434">
                  <c:v>30.415754923413601</c:v>
                </c:pt>
                <c:pt idx="435">
                  <c:v>30.5251641137856</c:v>
                </c:pt>
                <c:pt idx="436">
                  <c:v>30.634573304157509</c:v>
                </c:pt>
                <c:pt idx="437">
                  <c:v>30.634573304157509</c:v>
                </c:pt>
                <c:pt idx="438">
                  <c:v>30.74398249452949</c:v>
                </c:pt>
                <c:pt idx="439">
                  <c:v>30.74398249452949</c:v>
                </c:pt>
                <c:pt idx="440">
                  <c:v>30.853391684901499</c:v>
                </c:pt>
                <c:pt idx="441">
                  <c:v>30.962800875273484</c:v>
                </c:pt>
                <c:pt idx="442">
                  <c:v>30.962800875273484</c:v>
                </c:pt>
                <c:pt idx="443">
                  <c:v>30.962800875273484</c:v>
                </c:pt>
                <c:pt idx="444">
                  <c:v>31.0722100656455</c:v>
                </c:pt>
                <c:pt idx="445">
                  <c:v>31.0722100656455</c:v>
                </c:pt>
                <c:pt idx="446">
                  <c:v>31.181619256017488</c:v>
                </c:pt>
                <c:pt idx="447">
                  <c:v>31.2910284463895</c:v>
                </c:pt>
                <c:pt idx="448">
                  <c:v>31.400437636761477</c:v>
                </c:pt>
                <c:pt idx="449">
                  <c:v>31.400437636761477</c:v>
                </c:pt>
                <c:pt idx="450">
                  <c:v>31.400437636761477</c:v>
                </c:pt>
                <c:pt idx="451">
                  <c:v>31.50984682713349</c:v>
                </c:pt>
                <c:pt idx="452">
                  <c:v>31.50984682713349</c:v>
                </c:pt>
                <c:pt idx="453">
                  <c:v>31.50984682713349</c:v>
                </c:pt>
                <c:pt idx="454">
                  <c:v>31.61925601750551</c:v>
                </c:pt>
                <c:pt idx="455">
                  <c:v>31.728665207877491</c:v>
                </c:pt>
                <c:pt idx="456">
                  <c:v>31.947483588621377</c:v>
                </c:pt>
                <c:pt idx="457">
                  <c:v>31.947483588621377</c:v>
                </c:pt>
                <c:pt idx="458">
                  <c:v>31.947483588621377</c:v>
                </c:pt>
                <c:pt idx="459">
                  <c:v>32.166301969365399</c:v>
                </c:pt>
                <c:pt idx="460">
                  <c:v>32.275711159737398</c:v>
                </c:pt>
                <c:pt idx="461">
                  <c:v>32.275711159737398</c:v>
                </c:pt>
                <c:pt idx="462">
                  <c:v>32.275711159737398</c:v>
                </c:pt>
                <c:pt idx="463">
                  <c:v>32.494529540481402</c:v>
                </c:pt>
                <c:pt idx="464">
                  <c:v>32.603938730853422</c:v>
                </c:pt>
                <c:pt idx="465">
                  <c:v>32.603938730853422</c:v>
                </c:pt>
                <c:pt idx="466">
                  <c:v>32.603938730853422</c:v>
                </c:pt>
                <c:pt idx="467">
                  <c:v>32.603938730853422</c:v>
                </c:pt>
                <c:pt idx="468">
                  <c:v>32.713347921225399</c:v>
                </c:pt>
                <c:pt idx="469">
                  <c:v>32.713347921225399</c:v>
                </c:pt>
                <c:pt idx="470">
                  <c:v>32.713347921225399</c:v>
                </c:pt>
                <c:pt idx="471">
                  <c:v>32.713347921225399</c:v>
                </c:pt>
                <c:pt idx="472">
                  <c:v>32.713347921225399</c:v>
                </c:pt>
                <c:pt idx="473">
                  <c:v>32.822757111597397</c:v>
                </c:pt>
                <c:pt idx="474">
                  <c:v>32.822757111597397</c:v>
                </c:pt>
                <c:pt idx="475">
                  <c:v>32.822757111597397</c:v>
                </c:pt>
                <c:pt idx="476">
                  <c:v>32.822757111597397</c:v>
                </c:pt>
                <c:pt idx="477">
                  <c:v>32.822757111597397</c:v>
                </c:pt>
                <c:pt idx="478">
                  <c:v>32.932166301969403</c:v>
                </c:pt>
                <c:pt idx="479">
                  <c:v>33.041575492341394</c:v>
                </c:pt>
                <c:pt idx="480">
                  <c:v>33.041575492341394</c:v>
                </c:pt>
                <c:pt idx="481">
                  <c:v>33.041575492341394</c:v>
                </c:pt>
                <c:pt idx="482">
                  <c:v>33.041575492341394</c:v>
                </c:pt>
                <c:pt idx="483">
                  <c:v>33.041575492341394</c:v>
                </c:pt>
                <c:pt idx="484">
                  <c:v>33.150984682713357</c:v>
                </c:pt>
                <c:pt idx="485">
                  <c:v>33.260393873085313</c:v>
                </c:pt>
                <c:pt idx="486">
                  <c:v>33.260393873085313</c:v>
                </c:pt>
                <c:pt idx="487">
                  <c:v>33.369803063457269</c:v>
                </c:pt>
                <c:pt idx="488">
                  <c:v>33.479212253829303</c:v>
                </c:pt>
                <c:pt idx="489">
                  <c:v>33.479212253829303</c:v>
                </c:pt>
                <c:pt idx="490">
                  <c:v>33.588621444201294</c:v>
                </c:pt>
                <c:pt idx="491">
                  <c:v>33.588621444201294</c:v>
                </c:pt>
                <c:pt idx="492">
                  <c:v>33.698030634573342</c:v>
                </c:pt>
                <c:pt idx="493">
                  <c:v>33.807439824945298</c:v>
                </c:pt>
                <c:pt idx="494">
                  <c:v>33.807439824945298</c:v>
                </c:pt>
                <c:pt idx="495">
                  <c:v>33.807439824945298</c:v>
                </c:pt>
                <c:pt idx="496">
                  <c:v>33.91684901531724</c:v>
                </c:pt>
                <c:pt idx="497">
                  <c:v>33.91684901531724</c:v>
                </c:pt>
                <c:pt idx="498">
                  <c:v>33.91684901531724</c:v>
                </c:pt>
                <c:pt idx="499">
                  <c:v>33.91684901531724</c:v>
                </c:pt>
                <c:pt idx="500">
                  <c:v>34.026258205689302</c:v>
                </c:pt>
                <c:pt idx="501">
                  <c:v>34.026258205689302</c:v>
                </c:pt>
                <c:pt idx="502">
                  <c:v>34.026258205689302</c:v>
                </c:pt>
                <c:pt idx="503">
                  <c:v>34.026258205689302</c:v>
                </c:pt>
                <c:pt idx="504">
                  <c:v>34.245076586433299</c:v>
                </c:pt>
                <c:pt idx="505">
                  <c:v>34.354485776805177</c:v>
                </c:pt>
                <c:pt idx="506">
                  <c:v>34.463894967177197</c:v>
                </c:pt>
                <c:pt idx="507">
                  <c:v>34.573304157549195</c:v>
                </c:pt>
                <c:pt idx="508">
                  <c:v>34.682713347921243</c:v>
                </c:pt>
                <c:pt idx="509">
                  <c:v>34.792122538293221</c:v>
                </c:pt>
                <c:pt idx="510">
                  <c:v>34.792122538293221</c:v>
                </c:pt>
                <c:pt idx="511">
                  <c:v>35.010940919037196</c:v>
                </c:pt>
                <c:pt idx="512">
                  <c:v>35.010940919037196</c:v>
                </c:pt>
                <c:pt idx="513">
                  <c:v>35.010940919037196</c:v>
                </c:pt>
                <c:pt idx="514">
                  <c:v>35.010940919037196</c:v>
                </c:pt>
                <c:pt idx="515">
                  <c:v>35.010940919037196</c:v>
                </c:pt>
                <c:pt idx="516">
                  <c:v>35.120350109409223</c:v>
                </c:pt>
                <c:pt idx="517">
                  <c:v>35.120350109409223</c:v>
                </c:pt>
                <c:pt idx="518">
                  <c:v>35.120350109409223</c:v>
                </c:pt>
                <c:pt idx="519">
                  <c:v>35.229759299781222</c:v>
                </c:pt>
                <c:pt idx="520">
                  <c:v>35.229759299781222</c:v>
                </c:pt>
                <c:pt idx="521">
                  <c:v>35.229759299781222</c:v>
                </c:pt>
                <c:pt idx="522">
                  <c:v>35.229759299781222</c:v>
                </c:pt>
                <c:pt idx="523">
                  <c:v>35.339168490153199</c:v>
                </c:pt>
                <c:pt idx="524">
                  <c:v>35.339168490153199</c:v>
                </c:pt>
                <c:pt idx="525">
                  <c:v>35.339168490153199</c:v>
                </c:pt>
                <c:pt idx="526">
                  <c:v>35.339168490153199</c:v>
                </c:pt>
                <c:pt idx="527">
                  <c:v>35.448577680525212</c:v>
                </c:pt>
                <c:pt idx="528">
                  <c:v>35.557986870897167</c:v>
                </c:pt>
                <c:pt idx="529">
                  <c:v>35.557986870897167</c:v>
                </c:pt>
                <c:pt idx="530">
                  <c:v>35.557986870897167</c:v>
                </c:pt>
                <c:pt idx="531">
                  <c:v>35.667396061269095</c:v>
                </c:pt>
                <c:pt idx="532">
                  <c:v>35.667396061269095</c:v>
                </c:pt>
                <c:pt idx="533">
                  <c:v>35.667396061269095</c:v>
                </c:pt>
                <c:pt idx="534">
                  <c:v>35.667396061269095</c:v>
                </c:pt>
                <c:pt idx="535">
                  <c:v>35.667396061269095</c:v>
                </c:pt>
                <c:pt idx="536">
                  <c:v>35.776805251641079</c:v>
                </c:pt>
                <c:pt idx="537">
                  <c:v>35.886214442013078</c:v>
                </c:pt>
                <c:pt idx="538">
                  <c:v>35.886214442013078</c:v>
                </c:pt>
                <c:pt idx="539">
                  <c:v>35.886214442013078</c:v>
                </c:pt>
                <c:pt idx="540">
                  <c:v>35.995623632385112</c:v>
                </c:pt>
                <c:pt idx="541">
                  <c:v>35.995623632385112</c:v>
                </c:pt>
                <c:pt idx="542">
                  <c:v>36.105032822757124</c:v>
                </c:pt>
                <c:pt idx="543">
                  <c:v>36.3238512035011</c:v>
                </c:pt>
                <c:pt idx="544">
                  <c:v>36.433260393873098</c:v>
                </c:pt>
                <c:pt idx="545">
                  <c:v>36.433260393873098</c:v>
                </c:pt>
                <c:pt idx="546">
                  <c:v>36.433260393873098</c:v>
                </c:pt>
                <c:pt idx="547">
                  <c:v>36.433260393873098</c:v>
                </c:pt>
                <c:pt idx="548">
                  <c:v>36.433260393873098</c:v>
                </c:pt>
                <c:pt idx="549">
                  <c:v>36.433260393873098</c:v>
                </c:pt>
                <c:pt idx="550">
                  <c:v>36.542669584245068</c:v>
                </c:pt>
                <c:pt idx="551">
                  <c:v>36.542669584245068</c:v>
                </c:pt>
                <c:pt idx="552">
                  <c:v>36.542669584245068</c:v>
                </c:pt>
                <c:pt idx="553">
                  <c:v>36.542669584245068</c:v>
                </c:pt>
                <c:pt idx="554">
                  <c:v>36.542669584245068</c:v>
                </c:pt>
                <c:pt idx="555">
                  <c:v>36.652078774617095</c:v>
                </c:pt>
                <c:pt idx="556">
                  <c:v>36.870897155360957</c:v>
                </c:pt>
                <c:pt idx="557">
                  <c:v>36.870897155360957</c:v>
                </c:pt>
                <c:pt idx="558">
                  <c:v>36.870897155360957</c:v>
                </c:pt>
                <c:pt idx="559">
                  <c:v>36.980306345732998</c:v>
                </c:pt>
                <c:pt idx="560">
                  <c:v>36.980306345732998</c:v>
                </c:pt>
                <c:pt idx="561">
                  <c:v>36.980306345732998</c:v>
                </c:pt>
                <c:pt idx="562">
                  <c:v>37.089715536105025</c:v>
                </c:pt>
                <c:pt idx="563">
                  <c:v>37.199124726477024</c:v>
                </c:pt>
                <c:pt idx="564">
                  <c:v>37.417943107220978</c:v>
                </c:pt>
                <c:pt idx="565">
                  <c:v>37.417943107220978</c:v>
                </c:pt>
                <c:pt idx="566">
                  <c:v>37.417943107220978</c:v>
                </c:pt>
                <c:pt idx="567">
                  <c:v>37.417943107220978</c:v>
                </c:pt>
                <c:pt idx="568">
                  <c:v>37.417943107220978</c:v>
                </c:pt>
                <c:pt idx="569">
                  <c:v>37.417943107220978</c:v>
                </c:pt>
                <c:pt idx="570">
                  <c:v>37.417943107220978</c:v>
                </c:pt>
                <c:pt idx="571">
                  <c:v>37.417943107220978</c:v>
                </c:pt>
                <c:pt idx="572">
                  <c:v>37.417943107220978</c:v>
                </c:pt>
                <c:pt idx="573">
                  <c:v>37.527352297593012</c:v>
                </c:pt>
                <c:pt idx="574">
                  <c:v>37.527352297593012</c:v>
                </c:pt>
                <c:pt idx="575">
                  <c:v>37.636761487964996</c:v>
                </c:pt>
                <c:pt idx="576">
                  <c:v>37.636761487964996</c:v>
                </c:pt>
                <c:pt idx="577">
                  <c:v>37.636761487964996</c:v>
                </c:pt>
                <c:pt idx="578">
                  <c:v>37.746170678337002</c:v>
                </c:pt>
                <c:pt idx="579">
                  <c:v>37.746170678337002</c:v>
                </c:pt>
                <c:pt idx="580">
                  <c:v>37.746170678337002</c:v>
                </c:pt>
                <c:pt idx="581">
                  <c:v>37.746170678337002</c:v>
                </c:pt>
                <c:pt idx="582">
                  <c:v>37.746170678337002</c:v>
                </c:pt>
                <c:pt idx="583">
                  <c:v>37.746170678337002</c:v>
                </c:pt>
                <c:pt idx="584">
                  <c:v>37.855579868709</c:v>
                </c:pt>
                <c:pt idx="585">
                  <c:v>37.855579868709</c:v>
                </c:pt>
                <c:pt idx="586">
                  <c:v>37.855579868709</c:v>
                </c:pt>
                <c:pt idx="587">
                  <c:v>37.855579868709</c:v>
                </c:pt>
                <c:pt idx="588">
                  <c:v>37.855579868709</c:v>
                </c:pt>
                <c:pt idx="589">
                  <c:v>37.855579868709</c:v>
                </c:pt>
                <c:pt idx="590">
                  <c:v>37.855579868709</c:v>
                </c:pt>
                <c:pt idx="591">
                  <c:v>37.855579868709</c:v>
                </c:pt>
                <c:pt idx="592">
                  <c:v>37.855579868709</c:v>
                </c:pt>
                <c:pt idx="593">
                  <c:v>37.855579868709</c:v>
                </c:pt>
                <c:pt idx="594">
                  <c:v>37.855579868709</c:v>
                </c:pt>
                <c:pt idx="595">
                  <c:v>37.855579868709</c:v>
                </c:pt>
                <c:pt idx="596">
                  <c:v>37.964989059080978</c:v>
                </c:pt>
                <c:pt idx="597">
                  <c:v>37.964989059080978</c:v>
                </c:pt>
                <c:pt idx="598">
                  <c:v>38.074398249453012</c:v>
                </c:pt>
                <c:pt idx="599">
                  <c:v>38.074398249453012</c:v>
                </c:pt>
                <c:pt idx="600">
                  <c:v>38.183807439824896</c:v>
                </c:pt>
              </c:numCache>
            </c:numRef>
          </c:val>
        </c:ser>
        <c:ser>
          <c:idx val="1"/>
          <c:order val="1"/>
          <c:tx>
            <c:v>False Positive</c:v>
          </c:tx>
          <c:marker>
            <c:symbol val="none"/>
          </c:marker>
          <c:cat>
            <c:numRef>
              <c:f>listwhite!$C$1:$C$601</c:f>
              <c:numCache>
                <c:formatCode>General</c:formatCode>
                <c:ptCount val="601"/>
                <c:pt idx="0">
                  <c:v>0</c:v>
                </c:pt>
                <c:pt idx="1">
                  <c:v>1.0000000000000007E-2</c:v>
                </c:pt>
                <c:pt idx="2">
                  <c:v>2.0000000000000014E-2</c:v>
                </c:pt>
                <c:pt idx="3">
                  <c:v>3.0000000000000016E-2</c:v>
                </c:pt>
                <c:pt idx="4">
                  <c:v>4.0000000000000029E-2</c:v>
                </c:pt>
                <c:pt idx="5">
                  <c:v>5.0000000000000031E-2</c:v>
                </c:pt>
                <c:pt idx="6">
                  <c:v>6.0000000000000032E-2</c:v>
                </c:pt>
                <c:pt idx="7">
                  <c:v>7.0000000000000034E-2</c:v>
                </c:pt>
                <c:pt idx="8">
                  <c:v>8.0000000000000057E-2</c:v>
                </c:pt>
                <c:pt idx="9">
                  <c:v>9.0000000000000052E-2</c:v>
                </c:pt>
                <c:pt idx="10">
                  <c:v>0.1</c:v>
                </c:pt>
                <c:pt idx="11">
                  <c:v>0.11000000000000004</c:v>
                </c:pt>
                <c:pt idx="12">
                  <c:v>0.12000000000000002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0.15000000000000008</c:v>
                </c:pt>
                <c:pt idx="16">
                  <c:v>0.16000000000000009</c:v>
                </c:pt>
                <c:pt idx="17">
                  <c:v>0.17</c:v>
                </c:pt>
                <c:pt idx="18">
                  <c:v>0.18000000000000008</c:v>
                </c:pt>
                <c:pt idx="19">
                  <c:v>0.19000000000000009</c:v>
                </c:pt>
                <c:pt idx="20">
                  <c:v>0.2</c:v>
                </c:pt>
                <c:pt idx="21">
                  <c:v>0.21000000000000008</c:v>
                </c:pt>
                <c:pt idx="22">
                  <c:v>0.22000000000000008</c:v>
                </c:pt>
                <c:pt idx="23">
                  <c:v>0.23</c:v>
                </c:pt>
                <c:pt idx="24">
                  <c:v>0.24000000000000007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0.28000000000000008</c:v>
                </c:pt>
                <c:pt idx="29">
                  <c:v>0.29000000000000015</c:v>
                </c:pt>
                <c:pt idx="30">
                  <c:v>0.30000000000000016</c:v>
                </c:pt>
                <c:pt idx="31">
                  <c:v>0.31000000000000016</c:v>
                </c:pt>
                <c:pt idx="32">
                  <c:v>0.32000000000000017</c:v>
                </c:pt>
                <c:pt idx="33">
                  <c:v>0.33000000000000024</c:v>
                </c:pt>
                <c:pt idx="34">
                  <c:v>0.34000000000000025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</c:v>
                </c:pt>
                <c:pt idx="41">
                  <c:v>0.41000000000000014</c:v>
                </c:pt>
                <c:pt idx="42">
                  <c:v>0.42000000000000015</c:v>
                </c:pt>
                <c:pt idx="43">
                  <c:v>0.43000000000000016</c:v>
                </c:pt>
                <c:pt idx="44">
                  <c:v>0.44000000000000017</c:v>
                </c:pt>
                <c:pt idx="45">
                  <c:v>0.45</c:v>
                </c:pt>
                <c:pt idx="46">
                  <c:v>0.46</c:v>
                </c:pt>
                <c:pt idx="47">
                  <c:v>0.47000000000000008</c:v>
                </c:pt>
                <c:pt idx="48">
                  <c:v>0.48000000000000015</c:v>
                </c:pt>
                <c:pt idx="49">
                  <c:v>0.49000000000000016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0.56999999999999995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0.67000000000000048</c:v>
                </c:pt>
                <c:pt idx="68">
                  <c:v>0.6800000000000006</c:v>
                </c:pt>
                <c:pt idx="69">
                  <c:v>0.69000000000000061</c:v>
                </c:pt>
                <c:pt idx="70">
                  <c:v>0.70000000000000029</c:v>
                </c:pt>
                <c:pt idx="71">
                  <c:v>0.7100000000000003</c:v>
                </c:pt>
                <c:pt idx="72">
                  <c:v>0.72000000000000031</c:v>
                </c:pt>
                <c:pt idx="73">
                  <c:v>0.73000000000000032</c:v>
                </c:pt>
                <c:pt idx="74">
                  <c:v>0.74000000000000032</c:v>
                </c:pt>
                <c:pt idx="75">
                  <c:v>0.75000000000000033</c:v>
                </c:pt>
                <c:pt idx="76">
                  <c:v>0.76000000000000034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0.82000000000000095</c:v>
                </c:pt>
                <c:pt idx="83">
                  <c:v>0.83000000000000129</c:v>
                </c:pt>
                <c:pt idx="84">
                  <c:v>0.8400000000000013</c:v>
                </c:pt>
                <c:pt idx="85">
                  <c:v>0.85000000000000131</c:v>
                </c:pt>
                <c:pt idx="86">
                  <c:v>0.86000000000000132</c:v>
                </c:pt>
                <c:pt idx="87">
                  <c:v>0.87000000000000133</c:v>
                </c:pt>
                <c:pt idx="88">
                  <c:v>0.88000000000000134</c:v>
                </c:pt>
                <c:pt idx="89">
                  <c:v>0.89000000000000135</c:v>
                </c:pt>
                <c:pt idx="90">
                  <c:v>0.90000000000000102</c:v>
                </c:pt>
                <c:pt idx="91">
                  <c:v>0.91000000000000103</c:v>
                </c:pt>
                <c:pt idx="92">
                  <c:v>0.92000000000000104</c:v>
                </c:pt>
                <c:pt idx="93">
                  <c:v>0.93000000000000105</c:v>
                </c:pt>
                <c:pt idx="94">
                  <c:v>0.94000000000000095</c:v>
                </c:pt>
                <c:pt idx="95">
                  <c:v>0.95000000000000095</c:v>
                </c:pt>
                <c:pt idx="96">
                  <c:v>0.9600000000000013</c:v>
                </c:pt>
                <c:pt idx="97">
                  <c:v>0.97000000000000097</c:v>
                </c:pt>
                <c:pt idx="98">
                  <c:v>0.98000000000000098</c:v>
                </c:pt>
                <c:pt idx="99">
                  <c:v>0.99000000000000099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1.1299999999999992</c:v>
                </c:pt>
                <c:pt idx="114">
                  <c:v>1.1399999999999992</c:v>
                </c:pt>
                <c:pt idx="115">
                  <c:v>1.1499999999999992</c:v>
                </c:pt>
                <c:pt idx="116">
                  <c:v>1.1599999999999993</c:v>
                </c:pt>
                <c:pt idx="117">
                  <c:v>1.1700000000000006</c:v>
                </c:pt>
                <c:pt idx="118">
                  <c:v>1.1800000000000006</c:v>
                </c:pt>
                <c:pt idx="119">
                  <c:v>1.1900000000000006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1.3800000000000001</c:v>
                </c:pt>
                <c:pt idx="139">
                  <c:v>1.3900000000000001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1.6300000000000001</c:v>
                </c:pt>
                <c:pt idx="164">
                  <c:v>1.6400000000000001</c:v>
                </c:pt>
                <c:pt idx="165">
                  <c:v>1.6500000000000001</c:v>
                </c:pt>
                <c:pt idx="166">
                  <c:v>1.6600000000000001</c:v>
                </c:pt>
                <c:pt idx="167">
                  <c:v>1.6700000000000006</c:v>
                </c:pt>
                <c:pt idx="168">
                  <c:v>1.6800000000000006</c:v>
                </c:pt>
                <c:pt idx="169">
                  <c:v>1.6900000000000006</c:v>
                </c:pt>
                <c:pt idx="170">
                  <c:v>1.7000000000000006</c:v>
                </c:pt>
                <c:pt idx="171">
                  <c:v>1.7100000000000006</c:v>
                </c:pt>
                <c:pt idx="172">
                  <c:v>1.7200000000000006</c:v>
                </c:pt>
                <c:pt idx="173">
                  <c:v>1.7300000000000006</c:v>
                </c:pt>
                <c:pt idx="174">
                  <c:v>1.7400000000000007</c:v>
                </c:pt>
                <c:pt idx="175">
                  <c:v>1.7500000000000007</c:v>
                </c:pt>
                <c:pt idx="176">
                  <c:v>1.7600000000000007</c:v>
                </c:pt>
                <c:pt idx="177">
                  <c:v>1.7700000000000007</c:v>
                </c:pt>
                <c:pt idx="178">
                  <c:v>1.7800000000000007</c:v>
                </c:pt>
                <c:pt idx="179">
                  <c:v>1.7900000000000007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1.8800000000000001</c:v>
                </c:pt>
                <c:pt idx="189">
                  <c:v>1.8900000000000001</c:v>
                </c:pt>
                <c:pt idx="190">
                  <c:v>1.9</c:v>
                </c:pt>
                <c:pt idx="191">
                  <c:v>1.91</c:v>
                </c:pt>
                <c:pt idx="192">
                  <c:v>1.92</c:v>
                </c:pt>
                <c:pt idx="193">
                  <c:v>1.93</c:v>
                </c:pt>
                <c:pt idx="194">
                  <c:v>1.94</c:v>
                </c:pt>
                <c:pt idx="195">
                  <c:v>1.95</c:v>
                </c:pt>
                <c:pt idx="196">
                  <c:v>1.96</c:v>
                </c:pt>
                <c:pt idx="197">
                  <c:v>1.97</c:v>
                </c:pt>
                <c:pt idx="198">
                  <c:v>1.98</c:v>
                </c:pt>
                <c:pt idx="199">
                  <c:v>1.99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2.2999999999999901</c:v>
                </c:pt>
                <c:pt idx="231">
                  <c:v>2.3099999999999885</c:v>
                </c:pt>
                <c:pt idx="232">
                  <c:v>2.3199999999999883</c:v>
                </c:pt>
                <c:pt idx="233">
                  <c:v>2.3299999999999885</c:v>
                </c:pt>
                <c:pt idx="234">
                  <c:v>2.3399999999999883</c:v>
                </c:pt>
                <c:pt idx="235">
                  <c:v>2.3499999999999885</c:v>
                </c:pt>
                <c:pt idx="236">
                  <c:v>2.3599999999999883</c:v>
                </c:pt>
                <c:pt idx="237">
                  <c:v>2.3699999999999886</c:v>
                </c:pt>
                <c:pt idx="238">
                  <c:v>2.3799999999999883</c:v>
                </c:pt>
                <c:pt idx="239">
                  <c:v>2.3899999999999886</c:v>
                </c:pt>
                <c:pt idx="240">
                  <c:v>2.3999999999999888</c:v>
                </c:pt>
                <c:pt idx="241">
                  <c:v>2.4099999999999886</c:v>
                </c:pt>
                <c:pt idx="242">
                  <c:v>2.4199999999999888</c:v>
                </c:pt>
                <c:pt idx="243">
                  <c:v>2.4299999999999886</c:v>
                </c:pt>
                <c:pt idx="244">
                  <c:v>2.4399999999999888</c:v>
                </c:pt>
                <c:pt idx="245">
                  <c:v>2.44999999999999</c:v>
                </c:pt>
                <c:pt idx="246">
                  <c:v>2.4599999999999889</c:v>
                </c:pt>
                <c:pt idx="247">
                  <c:v>2.46999999999999</c:v>
                </c:pt>
                <c:pt idx="248">
                  <c:v>2.4799999999999889</c:v>
                </c:pt>
                <c:pt idx="249">
                  <c:v>2.48999999999999</c:v>
                </c:pt>
                <c:pt idx="250">
                  <c:v>2.4999999999999885</c:v>
                </c:pt>
                <c:pt idx="251">
                  <c:v>2.50999999999999</c:v>
                </c:pt>
                <c:pt idx="252">
                  <c:v>2.5199999999999885</c:v>
                </c:pt>
                <c:pt idx="253">
                  <c:v>2.52999999999999</c:v>
                </c:pt>
                <c:pt idx="254">
                  <c:v>2.5399999999999885</c:v>
                </c:pt>
                <c:pt idx="255">
                  <c:v>2.5499999999999901</c:v>
                </c:pt>
                <c:pt idx="256">
                  <c:v>2.5599999999999885</c:v>
                </c:pt>
                <c:pt idx="257">
                  <c:v>2.5699999999999901</c:v>
                </c:pt>
                <c:pt idx="258">
                  <c:v>2.5799999999999885</c:v>
                </c:pt>
                <c:pt idx="259">
                  <c:v>2.5899999999999901</c:v>
                </c:pt>
                <c:pt idx="260">
                  <c:v>2.5999999999999885</c:v>
                </c:pt>
                <c:pt idx="261">
                  <c:v>2.6099999999999901</c:v>
                </c:pt>
                <c:pt idx="262">
                  <c:v>2.6199999999999886</c:v>
                </c:pt>
                <c:pt idx="263">
                  <c:v>2.6299999999999901</c:v>
                </c:pt>
                <c:pt idx="264">
                  <c:v>2.6399999999999886</c:v>
                </c:pt>
                <c:pt idx="265">
                  <c:v>2.6499999999999901</c:v>
                </c:pt>
                <c:pt idx="266">
                  <c:v>2.6599999999999886</c:v>
                </c:pt>
                <c:pt idx="267">
                  <c:v>2.6699999999999902</c:v>
                </c:pt>
                <c:pt idx="268">
                  <c:v>2.6799999999999886</c:v>
                </c:pt>
                <c:pt idx="269">
                  <c:v>2.6899999999999902</c:v>
                </c:pt>
                <c:pt idx="270">
                  <c:v>2.69999999999999</c:v>
                </c:pt>
                <c:pt idx="271">
                  <c:v>2.7099999999999902</c:v>
                </c:pt>
                <c:pt idx="272">
                  <c:v>2.71999999999999</c:v>
                </c:pt>
                <c:pt idx="273">
                  <c:v>2.7299999999999902</c:v>
                </c:pt>
                <c:pt idx="274">
                  <c:v>2.73999999999999</c:v>
                </c:pt>
                <c:pt idx="275">
                  <c:v>2.7499999999999898</c:v>
                </c:pt>
                <c:pt idx="276">
                  <c:v>2.75999999999999</c:v>
                </c:pt>
                <c:pt idx="277">
                  <c:v>2.76999999999998</c:v>
                </c:pt>
                <c:pt idx="278">
                  <c:v>2.7799999999999798</c:v>
                </c:pt>
                <c:pt idx="279">
                  <c:v>2.7899999999999801</c:v>
                </c:pt>
                <c:pt idx="280">
                  <c:v>2.7999999999999798</c:v>
                </c:pt>
                <c:pt idx="281">
                  <c:v>2.8099999999999787</c:v>
                </c:pt>
                <c:pt idx="282">
                  <c:v>2.8199999999999785</c:v>
                </c:pt>
                <c:pt idx="283">
                  <c:v>2.8299999999999788</c:v>
                </c:pt>
                <c:pt idx="284">
                  <c:v>2.8399999999999785</c:v>
                </c:pt>
                <c:pt idx="285">
                  <c:v>2.8499999999999797</c:v>
                </c:pt>
                <c:pt idx="286">
                  <c:v>2.8599999999999786</c:v>
                </c:pt>
                <c:pt idx="287">
                  <c:v>2.8699999999999797</c:v>
                </c:pt>
                <c:pt idx="288">
                  <c:v>2.8799999999999786</c:v>
                </c:pt>
                <c:pt idx="289">
                  <c:v>2.8899999999999797</c:v>
                </c:pt>
                <c:pt idx="290">
                  <c:v>2.8999999999999786</c:v>
                </c:pt>
                <c:pt idx="291">
                  <c:v>2.9099999999999797</c:v>
                </c:pt>
                <c:pt idx="292">
                  <c:v>2.9199999999999786</c:v>
                </c:pt>
                <c:pt idx="293">
                  <c:v>2.9299999999999797</c:v>
                </c:pt>
                <c:pt idx="294">
                  <c:v>2.9399999999999786</c:v>
                </c:pt>
                <c:pt idx="295">
                  <c:v>2.9499999999999797</c:v>
                </c:pt>
                <c:pt idx="296">
                  <c:v>2.9599999999999786</c:v>
                </c:pt>
                <c:pt idx="297">
                  <c:v>2.9699999999999798</c:v>
                </c:pt>
                <c:pt idx="298">
                  <c:v>2.9799999999999787</c:v>
                </c:pt>
                <c:pt idx="299">
                  <c:v>2.9899999999999798</c:v>
                </c:pt>
                <c:pt idx="300">
                  <c:v>2.9999999999999787</c:v>
                </c:pt>
                <c:pt idx="301">
                  <c:v>3.0099999999999798</c:v>
                </c:pt>
                <c:pt idx="302">
                  <c:v>3.0199999999999787</c:v>
                </c:pt>
                <c:pt idx="303">
                  <c:v>3.0299999999999798</c:v>
                </c:pt>
                <c:pt idx="304">
                  <c:v>3.0399999999999787</c:v>
                </c:pt>
                <c:pt idx="305">
                  <c:v>3.0499999999999798</c:v>
                </c:pt>
                <c:pt idx="306">
                  <c:v>3.0599999999999787</c:v>
                </c:pt>
                <c:pt idx="307">
                  <c:v>3.0699999999999799</c:v>
                </c:pt>
                <c:pt idx="308">
                  <c:v>3.0799999999999788</c:v>
                </c:pt>
                <c:pt idx="309">
                  <c:v>3.0899999999999799</c:v>
                </c:pt>
                <c:pt idx="310">
                  <c:v>3.0999999999999797</c:v>
                </c:pt>
                <c:pt idx="311">
                  <c:v>3.1099999999999799</c:v>
                </c:pt>
                <c:pt idx="312">
                  <c:v>3.1199999999999797</c:v>
                </c:pt>
                <c:pt idx="313">
                  <c:v>3.1299999999999799</c:v>
                </c:pt>
                <c:pt idx="314">
                  <c:v>3.1399999999999797</c:v>
                </c:pt>
                <c:pt idx="315">
                  <c:v>3.1499999999999799</c:v>
                </c:pt>
                <c:pt idx="316">
                  <c:v>3.1599999999999797</c:v>
                </c:pt>
                <c:pt idx="317">
                  <c:v>3.1699999999999799</c:v>
                </c:pt>
                <c:pt idx="318">
                  <c:v>3.1799999999999797</c:v>
                </c:pt>
                <c:pt idx="319">
                  <c:v>3.18999999999998</c:v>
                </c:pt>
                <c:pt idx="320">
                  <c:v>3.1999999999999797</c:v>
                </c:pt>
                <c:pt idx="321">
                  <c:v>3.20999999999998</c:v>
                </c:pt>
                <c:pt idx="322">
                  <c:v>3.2199999999999798</c:v>
                </c:pt>
                <c:pt idx="323">
                  <c:v>3.22999999999998</c:v>
                </c:pt>
                <c:pt idx="324">
                  <c:v>3.23999999999997</c:v>
                </c:pt>
                <c:pt idx="325">
                  <c:v>3.2499999999999698</c:v>
                </c:pt>
                <c:pt idx="326">
                  <c:v>3.25999999999997</c:v>
                </c:pt>
                <c:pt idx="327">
                  <c:v>3.2699999999999698</c:v>
                </c:pt>
                <c:pt idx="328">
                  <c:v>3.2799999999999701</c:v>
                </c:pt>
                <c:pt idx="329">
                  <c:v>3.2899999999999698</c:v>
                </c:pt>
                <c:pt idx="330">
                  <c:v>3.2999999999999701</c:v>
                </c:pt>
                <c:pt idx="331">
                  <c:v>3.3099999999999685</c:v>
                </c:pt>
                <c:pt idx="332">
                  <c:v>3.3199999999999683</c:v>
                </c:pt>
                <c:pt idx="333">
                  <c:v>3.3299999999999685</c:v>
                </c:pt>
                <c:pt idx="334">
                  <c:v>3.3399999999999683</c:v>
                </c:pt>
                <c:pt idx="335">
                  <c:v>3.3499999999999686</c:v>
                </c:pt>
                <c:pt idx="336">
                  <c:v>3.3599999999999683</c:v>
                </c:pt>
                <c:pt idx="337">
                  <c:v>3.3699999999999686</c:v>
                </c:pt>
                <c:pt idx="338">
                  <c:v>3.3799999999999688</c:v>
                </c:pt>
                <c:pt idx="339">
                  <c:v>3.3899999999999686</c:v>
                </c:pt>
                <c:pt idx="340">
                  <c:v>3.3999999999999688</c:v>
                </c:pt>
                <c:pt idx="341">
                  <c:v>3.4099999999999686</c:v>
                </c:pt>
                <c:pt idx="342">
                  <c:v>3.4199999999999688</c:v>
                </c:pt>
                <c:pt idx="343">
                  <c:v>3.42999999999997</c:v>
                </c:pt>
                <c:pt idx="344">
                  <c:v>3.4399999999999689</c:v>
                </c:pt>
                <c:pt idx="345">
                  <c:v>3.44999999999997</c:v>
                </c:pt>
                <c:pt idx="346">
                  <c:v>3.4599999999999689</c:v>
                </c:pt>
                <c:pt idx="347">
                  <c:v>3.46999999999997</c:v>
                </c:pt>
                <c:pt idx="348">
                  <c:v>3.4799999999999685</c:v>
                </c:pt>
                <c:pt idx="349">
                  <c:v>3.48999999999997</c:v>
                </c:pt>
                <c:pt idx="350">
                  <c:v>3.4999999999999685</c:v>
                </c:pt>
                <c:pt idx="351">
                  <c:v>3.50999999999997</c:v>
                </c:pt>
                <c:pt idx="352">
                  <c:v>3.5199999999999685</c:v>
                </c:pt>
                <c:pt idx="353">
                  <c:v>3.5299999999999701</c:v>
                </c:pt>
                <c:pt idx="354">
                  <c:v>3.5399999999999685</c:v>
                </c:pt>
                <c:pt idx="355">
                  <c:v>3.5499999999999701</c:v>
                </c:pt>
                <c:pt idx="356">
                  <c:v>3.5599999999999685</c:v>
                </c:pt>
                <c:pt idx="357">
                  <c:v>3.5699999999999701</c:v>
                </c:pt>
                <c:pt idx="358">
                  <c:v>3.5799999999999685</c:v>
                </c:pt>
                <c:pt idx="359">
                  <c:v>3.5899999999999701</c:v>
                </c:pt>
                <c:pt idx="360">
                  <c:v>3.5999999999999686</c:v>
                </c:pt>
                <c:pt idx="361">
                  <c:v>3.6099999999999701</c:v>
                </c:pt>
                <c:pt idx="362">
                  <c:v>3.6199999999999686</c:v>
                </c:pt>
                <c:pt idx="363">
                  <c:v>3.6299999999999701</c:v>
                </c:pt>
                <c:pt idx="364">
                  <c:v>3.6399999999999686</c:v>
                </c:pt>
                <c:pt idx="365">
                  <c:v>3.6499999999999702</c:v>
                </c:pt>
                <c:pt idx="366">
                  <c:v>3.6599999999999686</c:v>
                </c:pt>
                <c:pt idx="367">
                  <c:v>3.6699999999999702</c:v>
                </c:pt>
                <c:pt idx="368">
                  <c:v>3.67999999999997</c:v>
                </c:pt>
                <c:pt idx="369">
                  <c:v>3.6899999999999702</c:v>
                </c:pt>
                <c:pt idx="370">
                  <c:v>3.69999999999997</c:v>
                </c:pt>
                <c:pt idx="371">
                  <c:v>3.70999999999996</c:v>
                </c:pt>
                <c:pt idx="372">
                  <c:v>3.7199999999999598</c:v>
                </c:pt>
                <c:pt idx="373">
                  <c:v>3.72999999999996</c:v>
                </c:pt>
                <c:pt idx="374">
                  <c:v>3.7399999999999598</c:v>
                </c:pt>
                <c:pt idx="375">
                  <c:v>3.74999999999996</c:v>
                </c:pt>
                <c:pt idx="376">
                  <c:v>3.7599999999999598</c:v>
                </c:pt>
                <c:pt idx="377">
                  <c:v>3.76999999999996</c:v>
                </c:pt>
                <c:pt idx="378">
                  <c:v>3.7799999999999598</c:v>
                </c:pt>
                <c:pt idx="379">
                  <c:v>3.7899999999999601</c:v>
                </c:pt>
                <c:pt idx="380">
                  <c:v>3.7999999999999599</c:v>
                </c:pt>
                <c:pt idx="381">
                  <c:v>3.8099999999999588</c:v>
                </c:pt>
                <c:pt idx="382">
                  <c:v>3.8199999999999585</c:v>
                </c:pt>
                <c:pt idx="383">
                  <c:v>3.8299999999999597</c:v>
                </c:pt>
                <c:pt idx="384">
                  <c:v>3.8399999999999586</c:v>
                </c:pt>
                <c:pt idx="385">
                  <c:v>3.8499999999999597</c:v>
                </c:pt>
                <c:pt idx="386">
                  <c:v>3.8599999999999586</c:v>
                </c:pt>
                <c:pt idx="387">
                  <c:v>3.8699999999999597</c:v>
                </c:pt>
                <c:pt idx="388">
                  <c:v>3.8799999999999586</c:v>
                </c:pt>
                <c:pt idx="389">
                  <c:v>3.8899999999999597</c:v>
                </c:pt>
                <c:pt idx="390">
                  <c:v>3.8999999999999586</c:v>
                </c:pt>
                <c:pt idx="391">
                  <c:v>3.9099999999999597</c:v>
                </c:pt>
                <c:pt idx="392">
                  <c:v>3.9199999999999586</c:v>
                </c:pt>
                <c:pt idx="393">
                  <c:v>3.9299999999999597</c:v>
                </c:pt>
                <c:pt idx="394">
                  <c:v>3.9399999999999586</c:v>
                </c:pt>
                <c:pt idx="395">
                  <c:v>3.9499999999999598</c:v>
                </c:pt>
                <c:pt idx="396">
                  <c:v>3.9599999999999587</c:v>
                </c:pt>
                <c:pt idx="397">
                  <c:v>3.9699999999999598</c:v>
                </c:pt>
                <c:pt idx="398">
                  <c:v>3.9799999999999587</c:v>
                </c:pt>
                <c:pt idx="399">
                  <c:v>3.9899999999999598</c:v>
                </c:pt>
                <c:pt idx="400">
                  <c:v>3.9999999999999587</c:v>
                </c:pt>
                <c:pt idx="401">
                  <c:v>4.0099999999999598</c:v>
                </c:pt>
                <c:pt idx="402">
                  <c:v>4.0199999999999596</c:v>
                </c:pt>
                <c:pt idx="403">
                  <c:v>4.0299999999999603</c:v>
                </c:pt>
                <c:pt idx="404">
                  <c:v>4.0399999999999627</c:v>
                </c:pt>
                <c:pt idx="405">
                  <c:v>4.0499999999999599</c:v>
                </c:pt>
                <c:pt idx="406">
                  <c:v>4.0599999999999596</c:v>
                </c:pt>
                <c:pt idx="407">
                  <c:v>4.0699999999999603</c:v>
                </c:pt>
                <c:pt idx="408">
                  <c:v>4.0799999999999628</c:v>
                </c:pt>
                <c:pt idx="409">
                  <c:v>4.0899999999999599</c:v>
                </c:pt>
                <c:pt idx="410">
                  <c:v>4.0999999999999597</c:v>
                </c:pt>
                <c:pt idx="411">
                  <c:v>4.1099999999999604</c:v>
                </c:pt>
                <c:pt idx="412">
                  <c:v>4.1199999999999601</c:v>
                </c:pt>
                <c:pt idx="413">
                  <c:v>4.1299999999999573</c:v>
                </c:pt>
                <c:pt idx="414">
                  <c:v>4.1399999999999597</c:v>
                </c:pt>
                <c:pt idx="415">
                  <c:v>4.1499999999999604</c:v>
                </c:pt>
                <c:pt idx="416">
                  <c:v>4.1599999999999602</c:v>
                </c:pt>
                <c:pt idx="417">
                  <c:v>4.16999999999996</c:v>
                </c:pt>
                <c:pt idx="418">
                  <c:v>4.1799999999999597</c:v>
                </c:pt>
                <c:pt idx="419">
                  <c:v>4.1899999999999604</c:v>
                </c:pt>
                <c:pt idx="420">
                  <c:v>4.1999999999999496</c:v>
                </c:pt>
                <c:pt idx="421">
                  <c:v>4.2099999999999502</c:v>
                </c:pt>
                <c:pt idx="422">
                  <c:v>4.21999999999995</c:v>
                </c:pt>
                <c:pt idx="423">
                  <c:v>4.2299999999999498</c:v>
                </c:pt>
                <c:pt idx="424">
                  <c:v>4.2399999999999514</c:v>
                </c:pt>
                <c:pt idx="425">
                  <c:v>4.2499999999999503</c:v>
                </c:pt>
                <c:pt idx="426">
                  <c:v>4.25999999999995</c:v>
                </c:pt>
                <c:pt idx="427">
                  <c:v>4.2699999999999498</c:v>
                </c:pt>
                <c:pt idx="428">
                  <c:v>4.2799999999999514</c:v>
                </c:pt>
                <c:pt idx="429">
                  <c:v>4.2899999999999503</c:v>
                </c:pt>
                <c:pt idx="430">
                  <c:v>4.2999999999999501</c:v>
                </c:pt>
                <c:pt idx="431">
                  <c:v>4.3099999999999499</c:v>
                </c:pt>
                <c:pt idx="432">
                  <c:v>4.3199999999999497</c:v>
                </c:pt>
                <c:pt idx="433">
                  <c:v>4.3299999999999486</c:v>
                </c:pt>
                <c:pt idx="434">
                  <c:v>4.3399999999999501</c:v>
                </c:pt>
                <c:pt idx="435">
                  <c:v>4.3499999999999499</c:v>
                </c:pt>
                <c:pt idx="436">
                  <c:v>4.3599999999999497</c:v>
                </c:pt>
                <c:pt idx="437">
                  <c:v>4.3699999999999495</c:v>
                </c:pt>
                <c:pt idx="438">
                  <c:v>4.3799999999999502</c:v>
                </c:pt>
                <c:pt idx="439">
                  <c:v>4.3899999999999499</c:v>
                </c:pt>
                <c:pt idx="440">
                  <c:v>4.3999999999999497</c:v>
                </c:pt>
                <c:pt idx="441">
                  <c:v>4.4099999999999504</c:v>
                </c:pt>
                <c:pt idx="442">
                  <c:v>4.4199999999999502</c:v>
                </c:pt>
                <c:pt idx="443">
                  <c:v>4.42999999999995</c:v>
                </c:pt>
                <c:pt idx="444">
                  <c:v>4.4399999999999524</c:v>
                </c:pt>
                <c:pt idx="445">
                  <c:v>4.4499999999999504</c:v>
                </c:pt>
                <c:pt idx="446">
                  <c:v>4.4599999999999502</c:v>
                </c:pt>
                <c:pt idx="447">
                  <c:v>4.46999999999995</c:v>
                </c:pt>
                <c:pt idx="448">
                  <c:v>4.4799999999999525</c:v>
                </c:pt>
                <c:pt idx="449">
                  <c:v>4.4899999999999514</c:v>
                </c:pt>
                <c:pt idx="450">
                  <c:v>4.4999999999999503</c:v>
                </c:pt>
                <c:pt idx="451">
                  <c:v>4.50999999999995</c:v>
                </c:pt>
                <c:pt idx="452">
                  <c:v>4.5199999999999498</c:v>
                </c:pt>
                <c:pt idx="453">
                  <c:v>4.5299999999999496</c:v>
                </c:pt>
                <c:pt idx="454">
                  <c:v>4.5399999999999503</c:v>
                </c:pt>
                <c:pt idx="455">
                  <c:v>4.5499999999999501</c:v>
                </c:pt>
                <c:pt idx="456">
                  <c:v>4.5599999999999499</c:v>
                </c:pt>
                <c:pt idx="457">
                  <c:v>4.5699999999999497</c:v>
                </c:pt>
                <c:pt idx="458">
                  <c:v>4.5799999999999503</c:v>
                </c:pt>
                <c:pt idx="459">
                  <c:v>4.5899999999999501</c:v>
                </c:pt>
                <c:pt idx="460">
                  <c:v>4.5999999999999499</c:v>
                </c:pt>
                <c:pt idx="461">
                  <c:v>4.6099999999999497</c:v>
                </c:pt>
                <c:pt idx="462">
                  <c:v>4.6199999999999495</c:v>
                </c:pt>
                <c:pt idx="463">
                  <c:v>4.6299999999999475</c:v>
                </c:pt>
                <c:pt idx="464">
                  <c:v>4.6399999999999499</c:v>
                </c:pt>
                <c:pt idx="465">
                  <c:v>4.6499999999999497</c:v>
                </c:pt>
                <c:pt idx="466">
                  <c:v>4.6599999999999495</c:v>
                </c:pt>
                <c:pt idx="467">
                  <c:v>4.6699999999999395</c:v>
                </c:pt>
                <c:pt idx="468">
                  <c:v>4.6799999999999402</c:v>
                </c:pt>
                <c:pt idx="469">
                  <c:v>4.68999999999994</c:v>
                </c:pt>
                <c:pt idx="470">
                  <c:v>4.6999999999999398</c:v>
                </c:pt>
                <c:pt idx="471">
                  <c:v>4.7099999999999413</c:v>
                </c:pt>
                <c:pt idx="472">
                  <c:v>4.7199999999999402</c:v>
                </c:pt>
                <c:pt idx="473">
                  <c:v>4.72999999999994</c:v>
                </c:pt>
                <c:pt idx="474">
                  <c:v>4.7399999999999425</c:v>
                </c:pt>
                <c:pt idx="475">
                  <c:v>4.7499999999999414</c:v>
                </c:pt>
                <c:pt idx="476">
                  <c:v>4.7599999999999403</c:v>
                </c:pt>
                <c:pt idx="477">
                  <c:v>4.7699999999999401</c:v>
                </c:pt>
                <c:pt idx="478">
                  <c:v>4.7799999999999425</c:v>
                </c:pt>
                <c:pt idx="479">
                  <c:v>4.7899999999999414</c:v>
                </c:pt>
                <c:pt idx="480">
                  <c:v>4.7999999999999403</c:v>
                </c:pt>
                <c:pt idx="481">
                  <c:v>4.8099999999999401</c:v>
                </c:pt>
                <c:pt idx="482">
                  <c:v>4.8199999999999399</c:v>
                </c:pt>
                <c:pt idx="483">
                  <c:v>4.8299999999999397</c:v>
                </c:pt>
                <c:pt idx="484">
                  <c:v>4.8399999999999403</c:v>
                </c:pt>
                <c:pt idx="485">
                  <c:v>4.8499999999999401</c:v>
                </c:pt>
                <c:pt idx="486">
                  <c:v>4.8599999999999399</c:v>
                </c:pt>
                <c:pt idx="487">
                  <c:v>4.8699999999999397</c:v>
                </c:pt>
                <c:pt idx="488">
                  <c:v>4.8799999999999404</c:v>
                </c:pt>
                <c:pt idx="489">
                  <c:v>4.8899999999999402</c:v>
                </c:pt>
                <c:pt idx="490">
                  <c:v>4.89999999999994</c:v>
                </c:pt>
                <c:pt idx="491">
                  <c:v>4.9099999999999424</c:v>
                </c:pt>
                <c:pt idx="492">
                  <c:v>4.9199999999999404</c:v>
                </c:pt>
                <c:pt idx="493">
                  <c:v>4.9299999999999402</c:v>
                </c:pt>
                <c:pt idx="494">
                  <c:v>4.9399999999999427</c:v>
                </c:pt>
                <c:pt idx="495">
                  <c:v>4.9499999999999424</c:v>
                </c:pt>
                <c:pt idx="496">
                  <c:v>4.9599999999999413</c:v>
                </c:pt>
                <c:pt idx="497">
                  <c:v>4.9699999999999402</c:v>
                </c:pt>
                <c:pt idx="498">
                  <c:v>4.9799999999999427</c:v>
                </c:pt>
                <c:pt idx="499">
                  <c:v>4.9899999999999425</c:v>
                </c:pt>
                <c:pt idx="500">
                  <c:v>4.9999999999999414</c:v>
                </c:pt>
                <c:pt idx="501">
                  <c:v>5.0099999999999403</c:v>
                </c:pt>
                <c:pt idx="502">
                  <c:v>5.0199999999999401</c:v>
                </c:pt>
                <c:pt idx="503">
                  <c:v>5.0299999999999399</c:v>
                </c:pt>
                <c:pt idx="504">
                  <c:v>5.0399999999999414</c:v>
                </c:pt>
                <c:pt idx="505">
                  <c:v>5.0499999999999403</c:v>
                </c:pt>
                <c:pt idx="506">
                  <c:v>5.0599999999999401</c:v>
                </c:pt>
                <c:pt idx="507">
                  <c:v>5.0699999999999399</c:v>
                </c:pt>
                <c:pt idx="508">
                  <c:v>5.0799999999999423</c:v>
                </c:pt>
                <c:pt idx="509">
                  <c:v>5.0899999999999403</c:v>
                </c:pt>
                <c:pt idx="510">
                  <c:v>5.0999999999999401</c:v>
                </c:pt>
                <c:pt idx="511">
                  <c:v>5.1099999999999399</c:v>
                </c:pt>
                <c:pt idx="512">
                  <c:v>5.1199999999999397</c:v>
                </c:pt>
                <c:pt idx="513">
                  <c:v>5.1299999999999395</c:v>
                </c:pt>
                <c:pt idx="514">
                  <c:v>5.1399999999999304</c:v>
                </c:pt>
                <c:pt idx="515">
                  <c:v>5.1499999999999302</c:v>
                </c:pt>
                <c:pt idx="516">
                  <c:v>5.15999999999993</c:v>
                </c:pt>
                <c:pt idx="517">
                  <c:v>5.1699999999999298</c:v>
                </c:pt>
                <c:pt idx="518">
                  <c:v>5.1799999999999304</c:v>
                </c:pt>
                <c:pt idx="519">
                  <c:v>5.1899999999999302</c:v>
                </c:pt>
                <c:pt idx="520">
                  <c:v>5.19999999999993</c:v>
                </c:pt>
                <c:pt idx="521">
                  <c:v>5.2099999999999325</c:v>
                </c:pt>
                <c:pt idx="522">
                  <c:v>5.2199999999999314</c:v>
                </c:pt>
                <c:pt idx="523">
                  <c:v>5.2299999999999303</c:v>
                </c:pt>
                <c:pt idx="524">
                  <c:v>5.2399999999999327</c:v>
                </c:pt>
                <c:pt idx="525">
                  <c:v>5.2499999999999325</c:v>
                </c:pt>
                <c:pt idx="526">
                  <c:v>5.2599999999999314</c:v>
                </c:pt>
                <c:pt idx="527">
                  <c:v>5.2699999999999303</c:v>
                </c:pt>
                <c:pt idx="528">
                  <c:v>5.2799999999999327</c:v>
                </c:pt>
                <c:pt idx="529">
                  <c:v>5.2899999999999325</c:v>
                </c:pt>
                <c:pt idx="530">
                  <c:v>5.2999999999999314</c:v>
                </c:pt>
                <c:pt idx="531">
                  <c:v>5.3099999999999303</c:v>
                </c:pt>
                <c:pt idx="532">
                  <c:v>5.3199999999999301</c:v>
                </c:pt>
                <c:pt idx="533">
                  <c:v>5.3299999999999299</c:v>
                </c:pt>
                <c:pt idx="534">
                  <c:v>5.3399999999999324</c:v>
                </c:pt>
                <c:pt idx="535">
                  <c:v>5.3499999999999304</c:v>
                </c:pt>
                <c:pt idx="536">
                  <c:v>5.3599999999999302</c:v>
                </c:pt>
                <c:pt idx="537">
                  <c:v>5.3699999999999299</c:v>
                </c:pt>
                <c:pt idx="538">
                  <c:v>5.3799999999999324</c:v>
                </c:pt>
                <c:pt idx="539">
                  <c:v>5.3899999999999304</c:v>
                </c:pt>
                <c:pt idx="540">
                  <c:v>5.3999999999999302</c:v>
                </c:pt>
                <c:pt idx="541">
                  <c:v>5.4099999999999326</c:v>
                </c:pt>
                <c:pt idx="542">
                  <c:v>5.4199999999999324</c:v>
                </c:pt>
                <c:pt idx="543">
                  <c:v>5.4299999999999304</c:v>
                </c:pt>
                <c:pt idx="544">
                  <c:v>5.4399999999999329</c:v>
                </c:pt>
                <c:pt idx="545">
                  <c:v>5.4499999999999327</c:v>
                </c:pt>
                <c:pt idx="546">
                  <c:v>5.4599999999999325</c:v>
                </c:pt>
                <c:pt idx="547">
                  <c:v>5.4699999999999314</c:v>
                </c:pt>
                <c:pt idx="548">
                  <c:v>5.4799999999999329</c:v>
                </c:pt>
                <c:pt idx="549">
                  <c:v>5.4899999999999327</c:v>
                </c:pt>
                <c:pt idx="550">
                  <c:v>5.4999999999999325</c:v>
                </c:pt>
                <c:pt idx="551">
                  <c:v>5.5099999999999314</c:v>
                </c:pt>
                <c:pt idx="552">
                  <c:v>5.5199999999999303</c:v>
                </c:pt>
                <c:pt idx="553">
                  <c:v>5.5299999999999301</c:v>
                </c:pt>
                <c:pt idx="554">
                  <c:v>5.5399999999999325</c:v>
                </c:pt>
                <c:pt idx="555">
                  <c:v>5.5499999999999314</c:v>
                </c:pt>
                <c:pt idx="556">
                  <c:v>5.5599999999999303</c:v>
                </c:pt>
                <c:pt idx="557">
                  <c:v>5.5699999999999301</c:v>
                </c:pt>
                <c:pt idx="558">
                  <c:v>5.5799999999999326</c:v>
                </c:pt>
                <c:pt idx="559">
                  <c:v>5.5899999999999324</c:v>
                </c:pt>
                <c:pt idx="560">
                  <c:v>5.5999999999999304</c:v>
                </c:pt>
                <c:pt idx="561">
                  <c:v>5.6099999999999204</c:v>
                </c:pt>
                <c:pt idx="562">
                  <c:v>5.6199999999999202</c:v>
                </c:pt>
                <c:pt idx="563">
                  <c:v>5.62999999999992</c:v>
                </c:pt>
                <c:pt idx="564">
                  <c:v>5.6399999999999197</c:v>
                </c:pt>
                <c:pt idx="565">
                  <c:v>5.6499999999999204</c:v>
                </c:pt>
                <c:pt idx="566">
                  <c:v>5.6599999999999202</c:v>
                </c:pt>
                <c:pt idx="567">
                  <c:v>5.66999999999992</c:v>
                </c:pt>
                <c:pt idx="568">
                  <c:v>5.6799999999999198</c:v>
                </c:pt>
                <c:pt idx="569">
                  <c:v>5.6899999999999196</c:v>
                </c:pt>
                <c:pt idx="570">
                  <c:v>5.6999999999999202</c:v>
                </c:pt>
                <c:pt idx="571">
                  <c:v>5.7099999999999227</c:v>
                </c:pt>
                <c:pt idx="572">
                  <c:v>5.7199999999999198</c:v>
                </c:pt>
                <c:pt idx="573">
                  <c:v>5.7299999999999196</c:v>
                </c:pt>
                <c:pt idx="574">
                  <c:v>5.7399999999999229</c:v>
                </c:pt>
                <c:pt idx="575">
                  <c:v>5.7499999999999227</c:v>
                </c:pt>
                <c:pt idx="576">
                  <c:v>5.7599999999999199</c:v>
                </c:pt>
                <c:pt idx="577">
                  <c:v>5.7699999999999196</c:v>
                </c:pt>
                <c:pt idx="578">
                  <c:v>5.779999999999923</c:v>
                </c:pt>
                <c:pt idx="579">
                  <c:v>5.7899999999999228</c:v>
                </c:pt>
                <c:pt idx="580">
                  <c:v>5.7999999999999199</c:v>
                </c:pt>
                <c:pt idx="581">
                  <c:v>5.8099999999999197</c:v>
                </c:pt>
                <c:pt idx="582">
                  <c:v>5.8199999999999203</c:v>
                </c:pt>
                <c:pt idx="583">
                  <c:v>5.8299999999999201</c:v>
                </c:pt>
                <c:pt idx="584">
                  <c:v>5.8399999999999199</c:v>
                </c:pt>
                <c:pt idx="585">
                  <c:v>5.8499999999999197</c:v>
                </c:pt>
                <c:pt idx="586">
                  <c:v>5.8599999999999204</c:v>
                </c:pt>
                <c:pt idx="587">
                  <c:v>5.8699999999999202</c:v>
                </c:pt>
                <c:pt idx="588">
                  <c:v>5.8799999999999226</c:v>
                </c:pt>
                <c:pt idx="589">
                  <c:v>5.8899999999999197</c:v>
                </c:pt>
                <c:pt idx="590">
                  <c:v>5.8999999999999204</c:v>
                </c:pt>
                <c:pt idx="591">
                  <c:v>5.9099999999999229</c:v>
                </c:pt>
                <c:pt idx="592">
                  <c:v>5.9199999999999227</c:v>
                </c:pt>
                <c:pt idx="593">
                  <c:v>5.9299999999999198</c:v>
                </c:pt>
                <c:pt idx="594">
                  <c:v>5.9399999999999231</c:v>
                </c:pt>
                <c:pt idx="595">
                  <c:v>5.9499999999999229</c:v>
                </c:pt>
                <c:pt idx="596">
                  <c:v>5.9599999999999227</c:v>
                </c:pt>
                <c:pt idx="597">
                  <c:v>5.9699999999999198</c:v>
                </c:pt>
                <c:pt idx="598">
                  <c:v>5.9799999999999232</c:v>
                </c:pt>
                <c:pt idx="599">
                  <c:v>5.9899999999999229</c:v>
                </c:pt>
                <c:pt idx="600">
                  <c:v>5.9999999999999227</c:v>
                </c:pt>
              </c:numCache>
            </c:numRef>
          </c:cat>
          <c:val>
            <c:numRef>
              <c:f>listwhite!$B$1:$B$601</c:f>
              <c:numCache>
                <c:formatCode>General</c:formatCode>
                <c:ptCount val="601"/>
                <c:pt idx="0">
                  <c:v>97.352511986658257</c:v>
                </c:pt>
                <c:pt idx="1">
                  <c:v>97.327152876019539</c:v>
                </c:pt>
                <c:pt idx="2">
                  <c:v>97.281493953773193</c:v>
                </c:pt>
                <c:pt idx="3">
                  <c:v>97.238566669779942</c:v>
                </c:pt>
                <c:pt idx="4">
                  <c:v>97.184083396897989</c:v>
                </c:pt>
                <c:pt idx="5">
                  <c:v>97.088336897515916</c:v>
                </c:pt>
                <c:pt idx="6">
                  <c:v>96.971770744225779</c:v>
                </c:pt>
                <c:pt idx="7">
                  <c:v>96.812992905758179</c:v>
                </c:pt>
                <c:pt idx="8">
                  <c:v>96.6312664154391</c:v>
                </c:pt>
                <c:pt idx="9">
                  <c:v>96.3983050847458</c:v>
                </c:pt>
                <c:pt idx="10">
                  <c:v>96.191423136780188</c:v>
                </c:pt>
                <c:pt idx="11">
                  <c:v>95.941027413038526</c:v>
                </c:pt>
                <c:pt idx="12">
                  <c:v>95.794548665807469</c:v>
                </c:pt>
                <c:pt idx="13">
                  <c:v>95.672273040228163</c:v>
                </c:pt>
                <c:pt idx="14">
                  <c:v>95.569652117001439</c:v>
                </c:pt>
                <c:pt idx="15">
                  <c:v>95.489261366548803</c:v>
                </c:pt>
                <c:pt idx="16">
                  <c:v>95.403739684529398</c:v>
                </c:pt>
                <c:pt idx="17">
                  <c:v>95.285798467884419</c:v>
                </c:pt>
                <c:pt idx="18">
                  <c:v>95.208537514973258</c:v>
                </c:pt>
                <c:pt idx="19">
                  <c:v>95.142951760679978</c:v>
                </c:pt>
                <c:pt idx="20">
                  <c:v>95.058955642897203</c:v>
                </c:pt>
                <c:pt idx="21">
                  <c:v>94.948915164734203</c:v>
                </c:pt>
                <c:pt idx="22">
                  <c:v>94.846266471449496</c:v>
                </c:pt>
                <c:pt idx="23">
                  <c:v>94.729276473406756</c:v>
                </c:pt>
                <c:pt idx="24">
                  <c:v>94.541958692550978</c:v>
                </c:pt>
                <c:pt idx="25">
                  <c:v>94.337558715655362</c:v>
                </c:pt>
                <c:pt idx="26">
                  <c:v>94.100275186254024</c:v>
                </c:pt>
                <c:pt idx="27">
                  <c:v>93.895571160397679</c:v>
                </c:pt>
                <c:pt idx="28">
                  <c:v>93.679815721278402</c:v>
                </c:pt>
                <c:pt idx="29">
                  <c:v>93.433662773285405</c:v>
                </c:pt>
                <c:pt idx="30">
                  <c:v>93.162326524247604</c:v>
                </c:pt>
                <c:pt idx="31">
                  <c:v>92.813192222495658</c:v>
                </c:pt>
                <c:pt idx="32">
                  <c:v>92.540116080573597</c:v>
                </c:pt>
                <c:pt idx="33">
                  <c:v>92.165650770885563</c:v>
                </c:pt>
                <c:pt idx="34">
                  <c:v>91.712549838617804</c:v>
                </c:pt>
                <c:pt idx="35">
                  <c:v>91.310413552565961</c:v>
                </c:pt>
                <c:pt idx="36">
                  <c:v>90.798647792097981</c:v>
                </c:pt>
                <c:pt idx="37">
                  <c:v>90.335481004221208</c:v>
                </c:pt>
                <c:pt idx="38">
                  <c:v>89.8340733816312</c:v>
                </c:pt>
                <c:pt idx="39">
                  <c:v>89.504162142598588</c:v>
                </c:pt>
                <c:pt idx="40">
                  <c:v>89.195230998509658</c:v>
                </c:pt>
                <c:pt idx="41">
                  <c:v>88.863287250383962</c:v>
                </c:pt>
                <c:pt idx="42">
                  <c:v>88.515480285789863</c:v>
                </c:pt>
                <c:pt idx="43">
                  <c:v>88.24166892441076</c:v>
                </c:pt>
                <c:pt idx="44">
                  <c:v>87.941094748541346</c:v>
                </c:pt>
                <c:pt idx="45">
                  <c:v>87.651331719128208</c:v>
                </c:pt>
                <c:pt idx="46">
                  <c:v>87.352125018256189</c:v>
                </c:pt>
                <c:pt idx="47">
                  <c:v>86.92830188679244</c:v>
                </c:pt>
                <c:pt idx="48">
                  <c:v>86.543248288736805</c:v>
                </c:pt>
                <c:pt idx="49">
                  <c:v>86.019072248262503</c:v>
                </c:pt>
                <c:pt idx="50">
                  <c:v>85.452404978136599</c:v>
                </c:pt>
                <c:pt idx="51">
                  <c:v>84.92768775047918</c:v>
                </c:pt>
                <c:pt idx="52">
                  <c:v>84.3619909502262</c:v>
                </c:pt>
                <c:pt idx="53">
                  <c:v>83.991106170094483</c:v>
                </c:pt>
                <c:pt idx="54">
                  <c:v>83.511450381679396</c:v>
                </c:pt>
                <c:pt idx="55">
                  <c:v>82.985427333595808</c:v>
                </c:pt>
                <c:pt idx="56">
                  <c:v>82.555083889225799</c:v>
                </c:pt>
                <c:pt idx="57">
                  <c:v>81.990818030050079</c:v>
                </c:pt>
                <c:pt idx="58">
                  <c:v>81.450398106305059</c:v>
                </c:pt>
                <c:pt idx="59">
                  <c:v>80.825892857142819</c:v>
                </c:pt>
                <c:pt idx="60">
                  <c:v>80.234698573400763</c:v>
                </c:pt>
                <c:pt idx="61">
                  <c:v>79.59086584205518</c:v>
                </c:pt>
                <c:pt idx="62">
                  <c:v>79.085127201565598</c:v>
                </c:pt>
                <c:pt idx="63">
                  <c:v>78.664332166082914</c:v>
                </c:pt>
                <c:pt idx="64">
                  <c:v>78.122595537317281</c:v>
                </c:pt>
                <c:pt idx="65">
                  <c:v>77.576235541535198</c:v>
                </c:pt>
                <c:pt idx="66">
                  <c:v>76.906377204884635</c:v>
                </c:pt>
                <c:pt idx="67">
                  <c:v>76.083286437816483</c:v>
                </c:pt>
                <c:pt idx="68">
                  <c:v>75.455333911535078</c:v>
                </c:pt>
                <c:pt idx="69">
                  <c:v>74.911347517730462</c:v>
                </c:pt>
                <c:pt idx="70">
                  <c:v>74.327184759600883</c:v>
                </c:pt>
                <c:pt idx="71">
                  <c:v>73.674418604651109</c:v>
                </c:pt>
                <c:pt idx="72">
                  <c:v>73.04761904761915</c:v>
                </c:pt>
                <c:pt idx="73">
                  <c:v>72.4048161405792</c:v>
                </c:pt>
                <c:pt idx="74">
                  <c:v>71.804260985352968</c:v>
                </c:pt>
                <c:pt idx="75">
                  <c:v>71.219843696907944</c:v>
                </c:pt>
                <c:pt idx="76">
                  <c:v>70.661586421891201</c:v>
                </c:pt>
                <c:pt idx="77">
                  <c:v>70.074283692960705</c:v>
                </c:pt>
                <c:pt idx="78">
                  <c:v>69.336716201522279</c:v>
                </c:pt>
                <c:pt idx="79">
                  <c:v>68.409260642270468</c:v>
                </c:pt>
                <c:pt idx="80">
                  <c:v>67.486548808608788</c:v>
                </c:pt>
                <c:pt idx="81">
                  <c:v>66.640378548895839</c:v>
                </c:pt>
                <c:pt idx="82">
                  <c:v>66.062071745263978</c:v>
                </c:pt>
                <c:pt idx="83">
                  <c:v>65.264026402640297</c:v>
                </c:pt>
                <c:pt idx="84">
                  <c:v>64.451967837494635</c:v>
                </c:pt>
                <c:pt idx="85">
                  <c:v>63.616652211621911</c:v>
                </c:pt>
                <c:pt idx="86">
                  <c:v>62.611408199643456</c:v>
                </c:pt>
                <c:pt idx="87">
                  <c:v>61.839708561019997</c:v>
                </c:pt>
                <c:pt idx="88">
                  <c:v>61.095636025998111</c:v>
                </c:pt>
                <c:pt idx="89">
                  <c:v>60.265528686581334</c:v>
                </c:pt>
                <c:pt idx="90">
                  <c:v>59.555984555984558</c:v>
                </c:pt>
                <c:pt idx="91">
                  <c:v>59.022004889975612</c:v>
                </c:pt>
                <c:pt idx="92">
                  <c:v>58.399602385685903</c:v>
                </c:pt>
                <c:pt idx="93">
                  <c:v>57.506361323155211</c:v>
                </c:pt>
                <c:pt idx="94">
                  <c:v>56.802897051215645</c:v>
                </c:pt>
                <c:pt idx="95">
                  <c:v>55.832449628844095</c:v>
                </c:pt>
                <c:pt idx="96">
                  <c:v>55.070118662351724</c:v>
                </c:pt>
                <c:pt idx="97">
                  <c:v>54.255903349807824</c:v>
                </c:pt>
                <c:pt idx="98">
                  <c:v>53.747917823431401</c:v>
                </c:pt>
                <c:pt idx="99">
                  <c:v>52.727272727272698</c:v>
                </c:pt>
                <c:pt idx="100">
                  <c:v>51.742160278745601</c:v>
                </c:pt>
                <c:pt idx="101">
                  <c:v>50.711743772241974</c:v>
                </c:pt>
                <c:pt idx="102">
                  <c:v>49.666868564506395</c:v>
                </c:pt>
                <c:pt idx="103">
                  <c:v>48.860135551447897</c:v>
                </c:pt>
                <c:pt idx="104">
                  <c:v>47.927135678392006</c:v>
                </c:pt>
                <c:pt idx="105">
                  <c:v>47.458703939008913</c:v>
                </c:pt>
                <c:pt idx="106">
                  <c:v>46.606334841629021</c:v>
                </c:pt>
                <c:pt idx="107">
                  <c:v>45.586297760210769</c:v>
                </c:pt>
                <c:pt idx="108">
                  <c:v>44.933333333333302</c:v>
                </c:pt>
                <c:pt idx="109">
                  <c:v>44.264507422402197</c:v>
                </c:pt>
                <c:pt idx="110">
                  <c:v>43.531827515400359</c:v>
                </c:pt>
                <c:pt idx="111">
                  <c:v>42.698191933240601</c:v>
                </c:pt>
                <c:pt idx="112">
                  <c:v>42.175438596491212</c:v>
                </c:pt>
                <c:pt idx="113">
                  <c:v>41.766784452296768</c:v>
                </c:pt>
                <c:pt idx="114">
                  <c:v>40.948275862069003</c:v>
                </c:pt>
                <c:pt idx="115">
                  <c:v>40.550325850832678</c:v>
                </c:pt>
                <c:pt idx="116">
                  <c:v>40.043923865300094</c:v>
                </c:pt>
                <c:pt idx="117">
                  <c:v>39.31750741839754</c:v>
                </c:pt>
                <c:pt idx="118">
                  <c:v>38.4962406015038</c:v>
                </c:pt>
                <c:pt idx="119">
                  <c:v>38.059135708870421</c:v>
                </c:pt>
                <c:pt idx="120">
                  <c:v>37.643458301453698</c:v>
                </c:pt>
                <c:pt idx="121">
                  <c:v>36.821705426356594</c:v>
                </c:pt>
                <c:pt idx="122">
                  <c:v>36.206896551724078</c:v>
                </c:pt>
                <c:pt idx="123">
                  <c:v>35.804416403785467</c:v>
                </c:pt>
                <c:pt idx="124">
                  <c:v>35.035913806863512</c:v>
                </c:pt>
                <c:pt idx="125">
                  <c:v>34.618473895582298</c:v>
                </c:pt>
                <c:pt idx="126">
                  <c:v>34.009740259740269</c:v>
                </c:pt>
                <c:pt idx="127">
                  <c:v>33.305988515176395</c:v>
                </c:pt>
                <c:pt idx="128">
                  <c:v>32.362728785357703</c:v>
                </c:pt>
                <c:pt idx="129">
                  <c:v>31.90954773869349</c:v>
                </c:pt>
                <c:pt idx="130">
                  <c:v>31.3924050632911</c:v>
                </c:pt>
                <c:pt idx="131">
                  <c:v>31.069609507640084</c:v>
                </c:pt>
                <c:pt idx="132">
                  <c:v>30.445969125214411</c:v>
                </c:pt>
                <c:pt idx="133">
                  <c:v>30.086206896551683</c:v>
                </c:pt>
                <c:pt idx="134">
                  <c:v>29.661751951431</c:v>
                </c:pt>
                <c:pt idx="135">
                  <c:v>29.31937172774872</c:v>
                </c:pt>
                <c:pt idx="136">
                  <c:v>29.071803852889701</c:v>
                </c:pt>
                <c:pt idx="137">
                  <c:v>28.63436123348021</c:v>
                </c:pt>
                <c:pt idx="138">
                  <c:v>28</c:v>
                </c:pt>
                <c:pt idx="139">
                  <c:v>27.508960573476699</c:v>
                </c:pt>
                <c:pt idx="140">
                  <c:v>26.96832579185519</c:v>
                </c:pt>
                <c:pt idx="141">
                  <c:v>26.502732240437172</c:v>
                </c:pt>
                <c:pt idx="142">
                  <c:v>26.03116406966091</c:v>
                </c:pt>
                <c:pt idx="143">
                  <c:v>25.370370370370384</c:v>
                </c:pt>
                <c:pt idx="144">
                  <c:v>24.41314553990609</c:v>
                </c:pt>
                <c:pt idx="145">
                  <c:v>23.913043478260889</c:v>
                </c:pt>
                <c:pt idx="146">
                  <c:v>23.4790874524715</c:v>
                </c:pt>
                <c:pt idx="147">
                  <c:v>23.084291187739499</c:v>
                </c:pt>
                <c:pt idx="148">
                  <c:v>22.788461538461483</c:v>
                </c:pt>
                <c:pt idx="149">
                  <c:v>22.661523625843799</c:v>
                </c:pt>
                <c:pt idx="150">
                  <c:v>21.853658536585389</c:v>
                </c:pt>
                <c:pt idx="151">
                  <c:v>21.470588235294102</c:v>
                </c:pt>
                <c:pt idx="152">
                  <c:v>21.125370187561689</c:v>
                </c:pt>
                <c:pt idx="153">
                  <c:v>20.717131474103599</c:v>
                </c:pt>
                <c:pt idx="154">
                  <c:v>20.320320320320285</c:v>
                </c:pt>
                <c:pt idx="155">
                  <c:v>19.838872104733099</c:v>
                </c:pt>
                <c:pt idx="156">
                  <c:v>19.514661274014198</c:v>
                </c:pt>
                <c:pt idx="157">
                  <c:v>19.125127161749699</c:v>
                </c:pt>
                <c:pt idx="158">
                  <c:v>18.7116564417178</c:v>
                </c:pt>
                <c:pt idx="159">
                  <c:v>18.125643666323374</c:v>
                </c:pt>
                <c:pt idx="160">
                  <c:v>17.273673257023884</c:v>
                </c:pt>
                <c:pt idx="161">
                  <c:v>16.77148846960171</c:v>
                </c:pt>
                <c:pt idx="162">
                  <c:v>16.1904761904762</c:v>
                </c:pt>
                <c:pt idx="163">
                  <c:v>16.029723991507378</c:v>
                </c:pt>
                <c:pt idx="164">
                  <c:v>15.7614483493078</c:v>
                </c:pt>
                <c:pt idx="165">
                  <c:v>15.524625267666</c:v>
                </c:pt>
                <c:pt idx="166">
                  <c:v>15.069967707212101</c:v>
                </c:pt>
                <c:pt idx="167">
                  <c:v>14.902807775378005</c:v>
                </c:pt>
                <c:pt idx="168">
                  <c:v>14.6420824295011</c:v>
                </c:pt>
                <c:pt idx="169">
                  <c:v>14.4722524483134</c:v>
                </c:pt>
                <c:pt idx="170">
                  <c:v>14.316939890710405</c:v>
                </c:pt>
                <c:pt idx="171">
                  <c:v>13.751375137513795</c:v>
                </c:pt>
                <c:pt idx="172">
                  <c:v>13.370165745856401</c:v>
                </c:pt>
                <c:pt idx="173">
                  <c:v>13.2743362831858</c:v>
                </c:pt>
                <c:pt idx="174">
                  <c:v>13.2743362831858</c:v>
                </c:pt>
                <c:pt idx="175">
                  <c:v>12.791991101223593</c:v>
                </c:pt>
                <c:pt idx="176">
                  <c:v>12.6256983240223</c:v>
                </c:pt>
                <c:pt idx="177">
                  <c:v>12.148481439819999</c:v>
                </c:pt>
                <c:pt idx="178">
                  <c:v>11.950394588500606</c:v>
                </c:pt>
                <c:pt idx="179">
                  <c:v>11.590909090909102</c:v>
                </c:pt>
                <c:pt idx="180">
                  <c:v>11.503416856492008</c:v>
                </c:pt>
                <c:pt idx="181">
                  <c:v>11.111111111111093</c:v>
                </c:pt>
                <c:pt idx="182">
                  <c:v>11.123853211009205</c:v>
                </c:pt>
                <c:pt idx="183">
                  <c:v>11.034482758620705</c:v>
                </c:pt>
                <c:pt idx="184">
                  <c:v>10.751445086705205</c:v>
                </c:pt>
                <c:pt idx="185">
                  <c:v>10.452961672473904</c:v>
                </c:pt>
                <c:pt idx="186">
                  <c:v>10.477299185099</c:v>
                </c:pt>
                <c:pt idx="187">
                  <c:v>10.175438596491208</c:v>
                </c:pt>
                <c:pt idx="188">
                  <c:v>10.070257611241205</c:v>
                </c:pt>
                <c:pt idx="189">
                  <c:v>9.7647058823529402</c:v>
                </c:pt>
                <c:pt idx="190">
                  <c:v>9.7762073027090697</c:v>
                </c:pt>
                <c:pt idx="191">
                  <c:v>9.6812278630460487</c:v>
                </c:pt>
                <c:pt idx="192">
                  <c:v>9.4674556213017826</c:v>
                </c:pt>
                <c:pt idx="193">
                  <c:v>9.3712930011862472</c:v>
                </c:pt>
                <c:pt idx="194">
                  <c:v>9.3824228028503658</c:v>
                </c:pt>
                <c:pt idx="195">
                  <c:v>9.166666666666675</c:v>
                </c:pt>
                <c:pt idx="196">
                  <c:v>9.0692124105011906</c:v>
                </c:pt>
                <c:pt idx="197">
                  <c:v>8.8516746411483354</c:v>
                </c:pt>
                <c:pt idx="198">
                  <c:v>8.7425149700598759</c:v>
                </c:pt>
                <c:pt idx="199">
                  <c:v>8.6434573829531729</c:v>
                </c:pt>
                <c:pt idx="200">
                  <c:v>8.5336538461538485</c:v>
                </c:pt>
                <c:pt idx="201">
                  <c:v>8.3333333333333304</c:v>
                </c:pt>
                <c:pt idx="202">
                  <c:v>8.3333333333333304</c:v>
                </c:pt>
                <c:pt idx="203">
                  <c:v>8.1212121212121087</c:v>
                </c:pt>
                <c:pt idx="204">
                  <c:v>8.150851581508519</c:v>
                </c:pt>
                <c:pt idx="205">
                  <c:v>8.038976857490864</c:v>
                </c:pt>
                <c:pt idx="206">
                  <c:v>7.9268292682926802</c:v>
                </c:pt>
                <c:pt idx="207">
                  <c:v>7.8144078144078071</c:v>
                </c:pt>
                <c:pt idx="208">
                  <c:v>7.7111383108935101</c:v>
                </c:pt>
                <c:pt idx="209">
                  <c:v>7.3710073710073702</c:v>
                </c:pt>
                <c:pt idx="210">
                  <c:v>7.2570725707257058</c:v>
                </c:pt>
                <c:pt idx="211">
                  <c:v>7.2570725707257058</c:v>
                </c:pt>
                <c:pt idx="212">
                  <c:v>7.1516646115906326</c:v>
                </c:pt>
                <c:pt idx="213">
                  <c:v>7.1516646115906326</c:v>
                </c:pt>
                <c:pt idx="214">
                  <c:v>7.0457354758961701</c:v>
                </c:pt>
                <c:pt idx="215">
                  <c:v>7.0457354758961701</c:v>
                </c:pt>
                <c:pt idx="216">
                  <c:v>7.0631970260222969</c:v>
                </c:pt>
                <c:pt idx="217">
                  <c:v>7.0631970260222969</c:v>
                </c:pt>
                <c:pt idx="218">
                  <c:v>6.716417910447757</c:v>
                </c:pt>
                <c:pt idx="219">
                  <c:v>6.716417910447757</c:v>
                </c:pt>
                <c:pt idx="220">
                  <c:v>6.6084788029925203</c:v>
                </c:pt>
                <c:pt idx="221">
                  <c:v>6.6084788029925203</c:v>
                </c:pt>
                <c:pt idx="222">
                  <c:v>6.3829787234042596</c:v>
                </c:pt>
                <c:pt idx="223">
                  <c:v>6.2735257214554601</c:v>
                </c:pt>
                <c:pt idx="224">
                  <c:v>6.2814070351758824</c:v>
                </c:pt>
                <c:pt idx="225">
                  <c:v>6.2814070351758824</c:v>
                </c:pt>
                <c:pt idx="226">
                  <c:v>6.1790668348045426</c:v>
                </c:pt>
                <c:pt idx="227">
                  <c:v>6.1868686868686904</c:v>
                </c:pt>
                <c:pt idx="228">
                  <c:v>6.0682680151706743</c:v>
                </c:pt>
                <c:pt idx="229">
                  <c:v>6.0836501901140743</c:v>
                </c:pt>
                <c:pt idx="230">
                  <c:v>6.0836501901140743</c:v>
                </c:pt>
                <c:pt idx="231">
                  <c:v>5.9644670050761404</c:v>
                </c:pt>
                <c:pt idx="232">
                  <c:v>5.852417302798977</c:v>
                </c:pt>
                <c:pt idx="233">
                  <c:v>5.7397959183673501</c:v>
                </c:pt>
                <c:pt idx="234">
                  <c:v>5.7397959183673501</c:v>
                </c:pt>
                <c:pt idx="235">
                  <c:v>5.6265984654731502</c:v>
                </c:pt>
                <c:pt idx="236">
                  <c:v>5.50576184379001</c:v>
                </c:pt>
                <c:pt idx="237">
                  <c:v>5.50576184379001</c:v>
                </c:pt>
                <c:pt idx="238">
                  <c:v>5.3846153846153895</c:v>
                </c:pt>
                <c:pt idx="239">
                  <c:v>5.3846153846153895</c:v>
                </c:pt>
                <c:pt idx="240">
                  <c:v>5.2699228791773773</c:v>
                </c:pt>
                <c:pt idx="241">
                  <c:v>5.2767052767052771</c:v>
                </c:pt>
                <c:pt idx="242">
                  <c:v>5.2767052767052771</c:v>
                </c:pt>
                <c:pt idx="243">
                  <c:v>5.2767052767052771</c:v>
                </c:pt>
                <c:pt idx="244">
                  <c:v>5.2835051546391814</c:v>
                </c:pt>
                <c:pt idx="245">
                  <c:v>5.2971576227390171</c:v>
                </c:pt>
                <c:pt idx="246">
                  <c:v>5.2971576227390171</c:v>
                </c:pt>
                <c:pt idx="247">
                  <c:v>5.2971576227390171</c:v>
                </c:pt>
                <c:pt idx="248">
                  <c:v>5.2971576227390171</c:v>
                </c:pt>
                <c:pt idx="249">
                  <c:v>5.05181347150259</c:v>
                </c:pt>
                <c:pt idx="250">
                  <c:v>5.05181347150259</c:v>
                </c:pt>
                <c:pt idx="251">
                  <c:v>5.05181347150259</c:v>
                </c:pt>
                <c:pt idx="252">
                  <c:v>4.92866407263294</c:v>
                </c:pt>
                <c:pt idx="253">
                  <c:v>4.9350649350649425</c:v>
                </c:pt>
                <c:pt idx="254">
                  <c:v>4.8239895697522757</c:v>
                </c:pt>
                <c:pt idx="255">
                  <c:v>4.8366013071895404</c:v>
                </c:pt>
                <c:pt idx="256">
                  <c:v>4.7120418848167498</c:v>
                </c:pt>
                <c:pt idx="257">
                  <c:v>4.7244094488188972</c:v>
                </c:pt>
                <c:pt idx="258">
                  <c:v>4.7306176084099896</c:v>
                </c:pt>
                <c:pt idx="259">
                  <c:v>4.7306176084099896</c:v>
                </c:pt>
                <c:pt idx="260">
                  <c:v>4.7368421052631691</c:v>
                </c:pt>
                <c:pt idx="261">
                  <c:v>4.6174142480211042</c:v>
                </c:pt>
                <c:pt idx="262">
                  <c:v>4.4973544973545003</c:v>
                </c:pt>
                <c:pt idx="263">
                  <c:v>4.4973544973545003</c:v>
                </c:pt>
                <c:pt idx="264">
                  <c:v>4.5033112582781474</c:v>
                </c:pt>
                <c:pt idx="265">
                  <c:v>4.5092838196286502</c:v>
                </c:pt>
                <c:pt idx="266">
                  <c:v>4.5092838196286502</c:v>
                </c:pt>
                <c:pt idx="267">
                  <c:v>4.5152722443559075</c:v>
                </c:pt>
                <c:pt idx="268">
                  <c:v>4.5152722443559075</c:v>
                </c:pt>
                <c:pt idx="269">
                  <c:v>4.5272969374167769</c:v>
                </c:pt>
                <c:pt idx="270">
                  <c:v>4.5333333333333332</c:v>
                </c:pt>
                <c:pt idx="271">
                  <c:v>4.5333333333333332</c:v>
                </c:pt>
                <c:pt idx="272">
                  <c:v>4.2780748663101571</c:v>
                </c:pt>
                <c:pt idx="273">
                  <c:v>4.2838018741633199</c:v>
                </c:pt>
                <c:pt idx="274">
                  <c:v>4.1554959785522767</c:v>
                </c:pt>
                <c:pt idx="275">
                  <c:v>4.0268456375838895</c:v>
                </c:pt>
                <c:pt idx="276">
                  <c:v>3.9030955585464326</c:v>
                </c:pt>
                <c:pt idx="277">
                  <c:v>3.9030955585464326</c:v>
                </c:pt>
                <c:pt idx="278">
                  <c:v>3.7786774628879916</c:v>
                </c:pt>
                <c:pt idx="279">
                  <c:v>3.7889039242219202</c:v>
                </c:pt>
                <c:pt idx="280">
                  <c:v>3.7940379403794013</c:v>
                </c:pt>
                <c:pt idx="281">
                  <c:v>3.7940379403794013</c:v>
                </c:pt>
                <c:pt idx="282">
                  <c:v>3.7991858887381298</c:v>
                </c:pt>
                <c:pt idx="283">
                  <c:v>3.6684782608695699</c:v>
                </c:pt>
                <c:pt idx="284">
                  <c:v>3.5470668485675327</c:v>
                </c:pt>
                <c:pt idx="285">
                  <c:v>3.4153005464480901</c:v>
                </c:pt>
                <c:pt idx="286">
                  <c:v>3.2876712328767121</c:v>
                </c:pt>
                <c:pt idx="287">
                  <c:v>3.2876712328767121</c:v>
                </c:pt>
                <c:pt idx="288">
                  <c:v>3.1550068587105602</c:v>
                </c:pt>
                <c:pt idx="289">
                  <c:v>3.1550068587105602</c:v>
                </c:pt>
                <c:pt idx="290">
                  <c:v>3.1593406593406597</c:v>
                </c:pt>
                <c:pt idx="291">
                  <c:v>3.1593406593406597</c:v>
                </c:pt>
                <c:pt idx="292">
                  <c:v>3.1593406593406597</c:v>
                </c:pt>
                <c:pt idx="293">
                  <c:v>3.1680440771349914</c:v>
                </c:pt>
                <c:pt idx="294">
                  <c:v>3.1680440771349914</c:v>
                </c:pt>
                <c:pt idx="295">
                  <c:v>3.1680440771349914</c:v>
                </c:pt>
                <c:pt idx="296">
                  <c:v>3.1680440771349914</c:v>
                </c:pt>
                <c:pt idx="297">
                  <c:v>3.1724137931034488</c:v>
                </c:pt>
                <c:pt idx="298">
                  <c:v>3.1767955801104999</c:v>
                </c:pt>
                <c:pt idx="299">
                  <c:v>3.185595567867042</c:v>
                </c:pt>
                <c:pt idx="300">
                  <c:v>3.185595567867042</c:v>
                </c:pt>
                <c:pt idx="301">
                  <c:v>3.0513176144244101</c:v>
                </c:pt>
                <c:pt idx="302">
                  <c:v>3.0513176144244101</c:v>
                </c:pt>
                <c:pt idx="303">
                  <c:v>3.0555555555555598</c:v>
                </c:pt>
                <c:pt idx="304">
                  <c:v>3.0598052851182178</c:v>
                </c:pt>
                <c:pt idx="305">
                  <c:v>3.0598052851182178</c:v>
                </c:pt>
                <c:pt idx="306">
                  <c:v>3.0598052851182178</c:v>
                </c:pt>
                <c:pt idx="307">
                  <c:v>3.0640668523676915</c:v>
                </c:pt>
                <c:pt idx="308">
                  <c:v>3.0640668523676915</c:v>
                </c:pt>
                <c:pt idx="309">
                  <c:v>3.0640668523676915</c:v>
                </c:pt>
                <c:pt idx="310">
                  <c:v>2.7972027972028002</c:v>
                </c:pt>
                <c:pt idx="311">
                  <c:v>2.7972027972028002</c:v>
                </c:pt>
                <c:pt idx="312">
                  <c:v>2.8050490883590489</c:v>
                </c:pt>
                <c:pt idx="313">
                  <c:v>2.8050490883590489</c:v>
                </c:pt>
                <c:pt idx="314">
                  <c:v>2.80898876404494</c:v>
                </c:pt>
                <c:pt idx="315">
                  <c:v>2.8129395218002786</c:v>
                </c:pt>
                <c:pt idx="316">
                  <c:v>2.8129395218002786</c:v>
                </c:pt>
                <c:pt idx="317">
                  <c:v>2.8129395218002786</c:v>
                </c:pt>
                <c:pt idx="318">
                  <c:v>2.8208744710860398</c:v>
                </c:pt>
                <c:pt idx="319">
                  <c:v>2.8208744710860398</c:v>
                </c:pt>
                <c:pt idx="320">
                  <c:v>2.8208744710860398</c:v>
                </c:pt>
                <c:pt idx="321">
                  <c:v>2.8208744710860398</c:v>
                </c:pt>
                <c:pt idx="322">
                  <c:v>2.8208744710860398</c:v>
                </c:pt>
                <c:pt idx="323">
                  <c:v>2.8208744710860398</c:v>
                </c:pt>
                <c:pt idx="324">
                  <c:v>2.8248587570621502</c:v>
                </c:pt>
                <c:pt idx="325">
                  <c:v>2.8288543140028288</c:v>
                </c:pt>
                <c:pt idx="326">
                  <c:v>2.8288543140028288</c:v>
                </c:pt>
                <c:pt idx="327">
                  <c:v>2.6988636363636385</c:v>
                </c:pt>
                <c:pt idx="328">
                  <c:v>2.7027027027027013</c:v>
                </c:pt>
                <c:pt idx="329">
                  <c:v>2.7104136947218285</c:v>
                </c:pt>
                <c:pt idx="330">
                  <c:v>2.71428571428571</c:v>
                </c:pt>
                <c:pt idx="331">
                  <c:v>2.71428571428571</c:v>
                </c:pt>
                <c:pt idx="332">
                  <c:v>2.7220630372492787</c:v>
                </c:pt>
                <c:pt idx="333">
                  <c:v>2.7259684361549485</c:v>
                </c:pt>
                <c:pt idx="334">
                  <c:v>2.7298850574712601</c:v>
                </c:pt>
                <c:pt idx="335">
                  <c:v>2.7298850574712601</c:v>
                </c:pt>
                <c:pt idx="336">
                  <c:v>2.7338129496402885</c:v>
                </c:pt>
                <c:pt idx="337">
                  <c:v>2.7417027417027415</c:v>
                </c:pt>
                <c:pt idx="338">
                  <c:v>2.7417027417027415</c:v>
                </c:pt>
                <c:pt idx="339">
                  <c:v>2.7417027417027415</c:v>
                </c:pt>
                <c:pt idx="340">
                  <c:v>2.7417027417027415</c:v>
                </c:pt>
                <c:pt idx="341">
                  <c:v>2.7417027417027415</c:v>
                </c:pt>
                <c:pt idx="342">
                  <c:v>2.7456647398843899</c:v>
                </c:pt>
                <c:pt idx="343">
                  <c:v>2.7496382054992798</c:v>
                </c:pt>
                <c:pt idx="344">
                  <c:v>2.6162790697674398</c:v>
                </c:pt>
                <c:pt idx="345">
                  <c:v>2.6162790697674398</c:v>
                </c:pt>
                <c:pt idx="346">
                  <c:v>2.6162790697674398</c:v>
                </c:pt>
                <c:pt idx="347">
                  <c:v>2.6162790697674398</c:v>
                </c:pt>
                <c:pt idx="348">
                  <c:v>2.6162790697674398</c:v>
                </c:pt>
                <c:pt idx="349">
                  <c:v>2.4745269286754001</c:v>
                </c:pt>
                <c:pt idx="350">
                  <c:v>2.4745269286754001</c:v>
                </c:pt>
                <c:pt idx="351">
                  <c:v>2.4745269286754001</c:v>
                </c:pt>
                <c:pt idx="352">
                  <c:v>2.4781341107871699</c:v>
                </c:pt>
                <c:pt idx="353">
                  <c:v>2.3391812865497101</c:v>
                </c:pt>
                <c:pt idx="354">
                  <c:v>2.3426061493411385</c:v>
                </c:pt>
                <c:pt idx="355">
                  <c:v>2.3426061493411385</c:v>
                </c:pt>
                <c:pt idx="356">
                  <c:v>2.3426061493411385</c:v>
                </c:pt>
                <c:pt idx="357">
                  <c:v>2.3494860499265799</c:v>
                </c:pt>
                <c:pt idx="358">
                  <c:v>2.3494860499265799</c:v>
                </c:pt>
                <c:pt idx="359">
                  <c:v>2.3494860499265799</c:v>
                </c:pt>
                <c:pt idx="360">
                  <c:v>2.2058823529411802</c:v>
                </c:pt>
                <c:pt idx="361">
                  <c:v>2.2058823529411802</c:v>
                </c:pt>
                <c:pt idx="362">
                  <c:v>2.2058823529411802</c:v>
                </c:pt>
                <c:pt idx="363">
                  <c:v>2.2058823529411802</c:v>
                </c:pt>
                <c:pt idx="364">
                  <c:v>2.0618556701030872</c:v>
                </c:pt>
                <c:pt idx="365">
                  <c:v>2.0618556701030872</c:v>
                </c:pt>
                <c:pt idx="366">
                  <c:v>2.0648967551622412</c:v>
                </c:pt>
                <c:pt idx="367">
                  <c:v>2.0648967551622412</c:v>
                </c:pt>
                <c:pt idx="368">
                  <c:v>2.0679468242245198</c:v>
                </c:pt>
                <c:pt idx="369">
                  <c:v>2.0679468242245198</c:v>
                </c:pt>
                <c:pt idx="370">
                  <c:v>1.92307692307692</c:v>
                </c:pt>
                <c:pt idx="371">
                  <c:v>1.92307692307692</c:v>
                </c:pt>
                <c:pt idx="372">
                  <c:v>1.92307692307692</c:v>
                </c:pt>
                <c:pt idx="373">
                  <c:v>1.9287833827893193</c:v>
                </c:pt>
                <c:pt idx="374">
                  <c:v>1.9287833827893193</c:v>
                </c:pt>
                <c:pt idx="375">
                  <c:v>1.7830609212481408</c:v>
                </c:pt>
                <c:pt idx="376">
                  <c:v>1.7830609212481408</c:v>
                </c:pt>
                <c:pt idx="377">
                  <c:v>1.7830609212481408</c:v>
                </c:pt>
                <c:pt idx="378">
                  <c:v>1.7830609212481408</c:v>
                </c:pt>
                <c:pt idx="379">
                  <c:v>1.6369047619047601</c:v>
                </c:pt>
                <c:pt idx="380">
                  <c:v>1.6393442622950798</c:v>
                </c:pt>
                <c:pt idx="381">
                  <c:v>1.6393442622950798</c:v>
                </c:pt>
                <c:pt idx="382">
                  <c:v>1.6393442622950798</c:v>
                </c:pt>
                <c:pt idx="383">
                  <c:v>1.6393442622950798</c:v>
                </c:pt>
                <c:pt idx="384">
                  <c:v>1.4947683109118099</c:v>
                </c:pt>
                <c:pt idx="385">
                  <c:v>1.4970059880239499</c:v>
                </c:pt>
                <c:pt idx="386">
                  <c:v>1.4970059880239499</c:v>
                </c:pt>
                <c:pt idx="387">
                  <c:v>1.49925037481259</c:v>
                </c:pt>
                <c:pt idx="388">
                  <c:v>1.49925037481259</c:v>
                </c:pt>
                <c:pt idx="389">
                  <c:v>1.5037593984962399</c:v>
                </c:pt>
                <c:pt idx="390">
                  <c:v>1.5037593984962399</c:v>
                </c:pt>
                <c:pt idx="391">
                  <c:v>1.5037593984962399</c:v>
                </c:pt>
                <c:pt idx="392">
                  <c:v>1.5037593984962399</c:v>
                </c:pt>
                <c:pt idx="393">
                  <c:v>1.5082956259426799</c:v>
                </c:pt>
                <c:pt idx="394">
                  <c:v>1.5082956259426799</c:v>
                </c:pt>
                <c:pt idx="395">
                  <c:v>1.5082956259426799</c:v>
                </c:pt>
                <c:pt idx="396">
                  <c:v>1.3615733736762501</c:v>
                </c:pt>
                <c:pt idx="397">
                  <c:v>1.3615733736762501</c:v>
                </c:pt>
                <c:pt idx="398">
                  <c:v>1.36363636363636</c:v>
                </c:pt>
                <c:pt idx="399">
                  <c:v>1.36363636363636</c:v>
                </c:pt>
                <c:pt idx="400">
                  <c:v>1.3657056145675299</c:v>
                </c:pt>
                <c:pt idx="401">
                  <c:v>1.3657056145675299</c:v>
                </c:pt>
                <c:pt idx="402">
                  <c:v>1.3677811550151993</c:v>
                </c:pt>
                <c:pt idx="403">
                  <c:v>1.3677811550151993</c:v>
                </c:pt>
                <c:pt idx="404">
                  <c:v>1.3698630136986298</c:v>
                </c:pt>
                <c:pt idx="405">
                  <c:v>1.3698630136986298</c:v>
                </c:pt>
                <c:pt idx="406">
                  <c:v>1.2195121951219499</c:v>
                </c:pt>
                <c:pt idx="407">
                  <c:v>1.2213740458015299</c:v>
                </c:pt>
                <c:pt idx="408">
                  <c:v>1.2213740458015299</c:v>
                </c:pt>
                <c:pt idx="409">
                  <c:v>1.0703363914373099</c:v>
                </c:pt>
                <c:pt idx="410">
                  <c:v>1.0719754977029092</c:v>
                </c:pt>
                <c:pt idx="411">
                  <c:v>1.0719754977029092</c:v>
                </c:pt>
                <c:pt idx="412">
                  <c:v>1.0736196319018401</c:v>
                </c:pt>
                <c:pt idx="413">
                  <c:v>1.0752688172042992</c:v>
                </c:pt>
                <c:pt idx="414">
                  <c:v>1.0785824345146406</c:v>
                </c:pt>
                <c:pt idx="415">
                  <c:v>1.0785824345146406</c:v>
                </c:pt>
                <c:pt idx="416">
                  <c:v>1.0785824345146406</c:v>
                </c:pt>
                <c:pt idx="417">
                  <c:v>1.0785824345146406</c:v>
                </c:pt>
                <c:pt idx="418">
                  <c:v>1.0785824345146406</c:v>
                </c:pt>
                <c:pt idx="419">
                  <c:v>1.0802469135802506</c:v>
                </c:pt>
                <c:pt idx="420">
                  <c:v>1.0802469135802506</c:v>
                </c:pt>
                <c:pt idx="421">
                  <c:v>1.0802469135802506</c:v>
                </c:pt>
                <c:pt idx="422">
                  <c:v>1.0802469135802506</c:v>
                </c:pt>
                <c:pt idx="423">
                  <c:v>1.0802469135802506</c:v>
                </c:pt>
                <c:pt idx="424">
                  <c:v>1.0802469135802506</c:v>
                </c:pt>
                <c:pt idx="425">
                  <c:v>1.0819165378670799</c:v>
                </c:pt>
                <c:pt idx="426">
                  <c:v>1.0835913312693493</c:v>
                </c:pt>
                <c:pt idx="427">
                  <c:v>1.0835913312693493</c:v>
                </c:pt>
                <c:pt idx="428">
                  <c:v>1.0835913312693493</c:v>
                </c:pt>
                <c:pt idx="429">
                  <c:v>1.0835913312693493</c:v>
                </c:pt>
                <c:pt idx="430">
                  <c:v>1.0835913312693493</c:v>
                </c:pt>
                <c:pt idx="431">
                  <c:v>1.0852713178294586</c:v>
                </c:pt>
                <c:pt idx="432">
                  <c:v>1.0869565217391306</c:v>
                </c:pt>
                <c:pt idx="433">
                  <c:v>1.0886469673405901</c:v>
                </c:pt>
                <c:pt idx="434">
                  <c:v>1.0886469673405901</c:v>
                </c:pt>
                <c:pt idx="435">
                  <c:v>1.0903426791277306</c:v>
                </c:pt>
                <c:pt idx="436">
                  <c:v>1.0920436817472701</c:v>
                </c:pt>
                <c:pt idx="437">
                  <c:v>1.0920436817472701</c:v>
                </c:pt>
                <c:pt idx="438">
                  <c:v>1.09375</c:v>
                </c:pt>
                <c:pt idx="439">
                  <c:v>1.09375</c:v>
                </c:pt>
                <c:pt idx="440">
                  <c:v>1.0954616588419392</c:v>
                </c:pt>
                <c:pt idx="441">
                  <c:v>1.0971786833855799</c:v>
                </c:pt>
                <c:pt idx="442">
                  <c:v>1.0971786833855799</c:v>
                </c:pt>
                <c:pt idx="443">
                  <c:v>1.0971786833855799</c:v>
                </c:pt>
                <c:pt idx="444">
                  <c:v>1.0989010989010999</c:v>
                </c:pt>
                <c:pt idx="445">
                  <c:v>1.0989010989010999</c:v>
                </c:pt>
                <c:pt idx="446">
                  <c:v>1.10062893081761</c:v>
                </c:pt>
                <c:pt idx="447">
                  <c:v>1.1023622047244099</c:v>
                </c:pt>
                <c:pt idx="448">
                  <c:v>1.1041009463722407</c:v>
                </c:pt>
                <c:pt idx="449">
                  <c:v>1.1041009463722407</c:v>
                </c:pt>
                <c:pt idx="450">
                  <c:v>1.1041009463722407</c:v>
                </c:pt>
                <c:pt idx="451">
                  <c:v>1.10584518167457</c:v>
                </c:pt>
                <c:pt idx="452">
                  <c:v>1.10584518167457</c:v>
                </c:pt>
                <c:pt idx="453">
                  <c:v>1.10584518167457</c:v>
                </c:pt>
                <c:pt idx="454">
                  <c:v>1.10759493670886</c:v>
                </c:pt>
                <c:pt idx="455">
                  <c:v>1.1093502377179099</c:v>
                </c:pt>
                <c:pt idx="456">
                  <c:v>1.1128775834658207</c:v>
                </c:pt>
                <c:pt idx="457">
                  <c:v>0.95541401273885429</c:v>
                </c:pt>
                <c:pt idx="458">
                  <c:v>0.95541401273885429</c:v>
                </c:pt>
                <c:pt idx="459">
                  <c:v>0.95846645367412131</c:v>
                </c:pt>
                <c:pt idx="460">
                  <c:v>0.9600000000000003</c:v>
                </c:pt>
                <c:pt idx="461">
                  <c:v>0.9600000000000003</c:v>
                </c:pt>
                <c:pt idx="462">
                  <c:v>0.9600000000000003</c:v>
                </c:pt>
                <c:pt idx="463">
                  <c:v>0.96308186195826562</c:v>
                </c:pt>
                <c:pt idx="464">
                  <c:v>0.80515297906602168</c:v>
                </c:pt>
                <c:pt idx="465">
                  <c:v>0.80515297906602168</c:v>
                </c:pt>
                <c:pt idx="466">
                  <c:v>0.80515297906602168</c:v>
                </c:pt>
                <c:pt idx="467">
                  <c:v>0.80515297906602168</c:v>
                </c:pt>
                <c:pt idx="468">
                  <c:v>0.80645161290322631</c:v>
                </c:pt>
                <c:pt idx="469">
                  <c:v>0.80645161290322631</c:v>
                </c:pt>
                <c:pt idx="470">
                  <c:v>0.80645161290322631</c:v>
                </c:pt>
                <c:pt idx="471">
                  <c:v>0.80645161290322631</c:v>
                </c:pt>
                <c:pt idx="472">
                  <c:v>0.80645161290322631</c:v>
                </c:pt>
                <c:pt idx="473">
                  <c:v>0.80775444264943563</c:v>
                </c:pt>
                <c:pt idx="474">
                  <c:v>0.80775444264943563</c:v>
                </c:pt>
                <c:pt idx="475">
                  <c:v>0.80775444264943563</c:v>
                </c:pt>
                <c:pt idx="476">
                  <c:v>0.80775444264943563</c:v>
                </c:pt>
                <c:pt idx="477">
                  <c:v>0.80775444264943563</c:v>
                </c:pt>
                <c:pt idx="478">
                  <c:v>0.80906148867313932</c:v>
                </c:pt>
                <c:pt idx="479">
                  <c:v>0.8103727714748783</c:v>
                </c:pt>
                <c:pt idx="480">
                  <c:v>0.8103727714748783</c:v>
                </c:pt>
                <c:pt idx="481">
                  <c:v>0.8103727714748783</c:v>
                </c:pt>
                <c:pt idx="482">
                  <c:v>0.8103727714748783</c:v>
                </c:pt>
                <c:pt idx="483">
                  <c:v>0.8103727714748783</c:v>
                </c:pt>
                <c:pt idx="484">
                  <c:v>0.81168831168831235</c:v>
                </c:pt>
                <c:pt idx="485">
                  <c:v>0.81300813008130102</c:v>
                </c:pt>
                <c:pt idx="486">
                  <c:v>0.81300813008130102</c:v>
                </c:pt>
                <c:pt idx="487">
                  <c:v>0.81433224755700262</c:v>
                </c:pt>
                <c:pt idx="488">
                  <c:v>0.81566068515497503</c:v>
                </c:pt>
                <c:pt idx="489">
                  <c:v>0.81566068515497503</c:v>
                </c:pt>
                <c:pt idx="490">
                  <c:v>0.81699346405228801</c:v>
                </c:pt>
                <c:pt idx="491">
                  <c:v>0.81699346405228801</c:v>
                </c:pt>
                <c:pt idx="492">
                  <c:v>0.81833060556464798</c:v>
                </c:pt>
                <c:pt idx="493">
                  <c:v>0.81967213114754101</c:v>
                </c:pt>
                <c:pt idx="494">
                  <c:v>0.81967213114754101</c:v>
                </c:pt>
                <c:pt idx="495">
                  <c:v>0.81967213114754101</c:v>
                </c:pt>
                <c:pt idx="496">
                  <c:v>0.82101806239737329</c:v>
                </c:pt>
                <c:pt idx="497">
                  <c:v>0.82101806239737329</c:v>
                </c:pt>
                <c:pt idx="498">
                  <c:v>0.82101806239737329</c:v>
                </c:pt>
                <c:pt idx="499">
                  <c:v>0.82101806239737329</c:v>
                </c:pt>
                <c:pt idx="500">
                  <c:v>0.82236842105263153</c:v>
                </c:pt>
                <c:pt idx="501">
                  <c:v>0.82236842105263153</c:v>
                </c:pt>
                <c:pt idx="502">
                  <c:v>0.82236842105263153</c:v>
                </c:pt>
                <c:pt idx="503">
                  <c:v>0.82236842105263153</c:v>
                </c:pt>
                <c:pt idx="504">
                  <c:v>0.82508250825082496</c:v>
                </c:pt>
                <c:pt idx="505">
                  <c:v>0.82644628099173567</c:v>
                </c:pt>
                <c:pt idx="506">
                  <c:v>0.82781456953642396</c:v>
                </c:pt>
                <c:pt idx="507">
                  <c:v>0.82918739635157535</c:v>
                </c:pt>
                <c:pt idx="508">
                  <c:v>0.8305647840531557</c:v>
                </c:pt>
                <c:pt idx="509">
                  <c:v>0.83194675540765362</c:v>
                </c:pt>
                <c:pt idx="510">
                  <c:v>0.83194675540765362</c:v>
                </c:pt>
                <c:pt idx="511">
                  <c:v>0.83472454090150205</c:v>
                </c:pt>
                <c:pt idx="512">
                  <c:v>0.83472454090150205</c:v>
                </c:pt>
                <c:pt idx="513">
                  <c:v>0.83472454090150205</c:v>
                </c:pt>
                <c:pt idx="514">
                  <c:v>0.83472454090150205</c:v>
                </c:pt>
                <c:pt idx="515">
                  <c:v>0.83472454090150205</c:v>
                </c:pt>
                <c:pt idx="516">
                  <c:v>0.83612040133779331</c:v>
                </c:pt>
                <c:pt idx="517">
                  <c:v>0.83612040133779331</c:v>
                </c:pt>
                <c:pt idx="518">
                  <c:v>0.83612040133779331</c:v>
                </c:pt>
                <c:pt idx="519">
                  <c:v>0.83752093802345129</c:v>
                </c:pt>
                <c:pt idx="520">
                  <c:v>0.83752093802345129</c:v>
                </c:pt>
                <c:pt idx="521">
                  <c:v>0.83752093802345129</c:v>
                </c:pt>
                <c:pt idx="522">
                  <c:v>0.83752093802345129</c:v>
                </c:pt>
                <c:pt idx="523">
                  <c:v>0.83892617449664397</c:v>
                </c:pt>
                <c:pt idx="524">
                  <c:v>0.83892617449664397</c:v>
                </c:pt>
                <c:pt idx="525">
                  <c:v>0.83892617449664397</c:v>
                </c:pt>
                <c:pt idx="526">
                  <c:v>0.83892617449664397</c:v>
                </c:pt>
                <c:pt idx="527">
                  <c:v>0.8403361344537823</c:v>
                </c:pt>
                <c:pt idx="528">
                  <c:v>0.84175084175084203</c:v>
                </c:pt>
                <c:pt idx="529">
                  <c:v>0.84175084175084203</c:v>
                </c:pt>
                <c:pt idx="530">
                  <c:v>0.84175084175084203</c:v>
                </c:pt>
                <c:pt idx="531">
                  <c:v>0.84317032040472195</c:v>
                </c:pt>
                <c:pt idx="532">
                  <c:v>0.84317032040472195</c:v>
                </c:pt>
                <c:pt idx="533">
                  <c:v>0.84317032040472195</c:v>
                </c:pt>
                <c:pt idx="534">
                  <c:v>0.84317032040472195</c:v>
                </c:pt>
                <c:pt idx="535">
                  <c:v>0.84317032040472195</c:v>
                </c:pt>
                <c:pt idx="536">
                  <c:v>0.84459459459459563</c:v>
                </c:pt>
                <c:pt idx="537">
                  <c:v>0.84602368866328348</c:v>
                </c:pt>
                <c:pt idx="538">
                  <c:v>0.84602368866328348</c:v>
                </c:pt>
                <c:pt idx="539">
                  <c:v>0.84602368866328348</c:v>
                </c:pt>
                <c:pt idx="540">
                  <c:v>0.84745762711864403</c:v>
                </c:pt>
                <c:pt idx="541">
                  <c:v>0.84745762711864403</c:v>
                </c:pt>
                <c:pt idx="542">
                  <c:v>0.84889643463497566</c:v>
                </c:pt>
                <c:pt idx="543">
                  <c:v>0.85178875638841667</c:v>
                </c:pt>
                <c:pt idx="544">
                  <c:v>0.853242320819113</c:v>
                </c:pt>
                <c:pt idx="545">
                  <c:v>0.853242320819113</c:v>
                </c:pt>
                <c:pt idx="546">
                  <c:v>0.853242320819113</c:v>
                </c:pt>
                <c:pt idx="547">
                  <c:v>0.853242320819113</c:v>
                </c:pt>
                <c:pt idx="548">
                  <c:v>0.853242320819113</c:v>
                </c:pt>
                <c:pt idx="549">
                  <c:v>0.853242320819113</c:v>
                </c:pt>
                <c:pt idx="550">
                  <c:v>0.85470085470085533</c:v>
                </c:pt>
                <c:pt idx="551">
                  <c:v>0.85470085470085533</c:v>
                </c:pt>
                <c:pt idx="552">
                  <c:v>0.85470085470085533</c:v>
                </c:pt>
                <c:pt idx="553">
                  <c:v>0.85470085470085533</c:v>
                </c:pt>
                <c:pt idx="554">
                  <c:v>0.85470085470085533</c:v>
                </c:pt>
                <c:pt idx="555">
                  <c:v>0.8561643835616437</c:v>
                </c:pt>
                <c:pt idx="556">
                  <c:v>0.85910652920962172</c:v>
                </c:pt>
                <c:pt idx="557">
                  <c:v>0.85910652920962172</c:v>
                </c:pt>
                <c:pt idx="558">
                  <c:v>0.85910652920962172</c:v>
                </c:pt>
                <c:pt idx="559">
                  <c:v>0.86058519793459531</c:v>
                </c:pt>
                <c:pt idx="560">
                  <c:v>0.86058519793459531</c:v>
                </c:pt>
                <c:pt idx="561">
                  <c:v>0.86058519793459531</c:v>
                </c:pt>
                <c:pt idx="562">
                  <c:v>0.86206896551724066</c:v>
                </c:pt>
                <c:pt idx="563">
                  <c:v>0.86355785837651133</c:v>
                </c:pt>
                <c:pt idx="564">
                  <c:v>0.86655112651646404</c:v>
                </c:pt>
                <c:pt idx="565">
                  <c:v>0.86655112651646404</c:v>
                </c:pt>
                <c:pt idx="566">
                  <c:v>0.86655112651646404</c:v>
                </c:pt>
                <c:pt idx="567">
                  <c:v>0.86655112651646404</c:v>
                </c:pt>
                <c:pt idx="568">
                  <c:v>0.86655112651646404</c:v>
                </c:pt>
                <c:pt idx="569">
                  <c:v>0.86655112651646404</c:v>
                </c:pt>
                <c:pt idx="570">
                  <c:v>0.86655112651646404</c:v>
                </c:pt>
                <c:pt idx="571">
                  <c:v>0.86655112651646404</c:v>
                </c:pt>
                <c:pt idx="572">
                  <c:v>0.86655112651646404</c:v>
                </c:pt>
                <c:pt idx="573">
                  <c:v>0.86805555555555636</c:v>
                </c:pt>
                <c:pt idx="574">
                  <c:v>0.86805555555555636</c:v>
                </c:pt>
                <c:pt idx="575">
                  <c:v>0.86956521739130432</c:v>
                </c:pt>
                <c:pt idx="576">
                  <c:v>0.86956521739130432</c:v>
                </c:pt>
                <c:pt idx="577">
                  <c:v>0.86956521739130432</c:v>
                </c:pt>
                <c:pt idx="578">
                  <c:v>0.87108013937282203</c:v>
                </c:pt>
                <c:pt idx="579">
                  <c:v>0.87108013937282203</c:v>
                </c:pt>
                <c:pt idx="580">
                  <c:v>0.87108013937282203</c:v>
                </c:pt>
                <c:pt idx="581">
                  <c:v>0.87108013937282203</c:v>
                </c:pt>
                <c:pt idx="582">
                  <c:v>0.87108013937282203</c:v>
                </c:pt>
                <c:pt idx="583">
                  <c:v>0.87108013937282203</c:v>
                </c:pt>
                <c:pt idx="584">
                  <c:v>0.87260034904014039</c:v>
                </c:pt>
                <c:pt idx="585">
                  <c:v>0.87260034904014039</c:v>
                </c:pt>
                <c:pt idx="586">
                  <c:v>0.87260034904014039</c:v>
                </c:pt>
                <c:pt idx="587">
                  <c:v>0.87260034904014039</c:v>
                </c:pt>
                <c:pt idx="588">
                  <c:v>0.87260034904014039</c:v>
                </c:pt>
                <c:pt idx="589">
                  <c:v>0.87260034904014039</c:v>
                </c:pt>
                <c:pt idx="590">
                  <c:v>0.87260034904014039</c:v>
                </c:pt>
                <c:pt idx="591">
                  <c:v>0.87260034904014039</c:v>
                </c:pt>
                <c:pt idx="592">
                  <c:v>0.87260034904014039</c:v>
                </c:pt>
                <c:pt idx="593">
                  <c:v>0.87260034904014039</c:v>
                </c:pt>
                <c:pt idx="594">
                  <c:v>0.87260034904014039</c:v>
                </c:pt>
                <c:pt idx="595">
                  <c:v>0.87260034904014039</c:v>
                </c:pt>
                <c:pt idx="596">
                  <c:v>0.87412587412587484</c:v>
                </c:pt>
                <c:pt idx="597">
                  <c:v>0.87412587412587484</c:v>
                </c:pt>
                <c:pt idx="598">
                  <c:v>0.87565674255691839</c:v>
                </c:pt>
                <c:pt idx="599">
                  <c:v>0.87565674255691839</c:v>
                </c:pt>
                <c:pt idx="600">
                  <c:v>0.8771929824561403</c:v>
                </c:pt>
              </c:numCache>
            </c:numRef>
          </c:val>
        </c:ser>
        <c:marker val="1"/>
        <c:axId val="105473536"/>
        <c:axId val="105475072"/>
      </c:lineChart>
      <c:catAx>
        <c:axId val="105473536"/>
        <c:scaling>
          <c:orientation val="minMax"/>
        </c:scaling>
        <c:axPos val="b"/>
        <c:numFmt formatCode="General" sourceLinked="1"/>
        <c:tickLblPos val="nextTo"/>
        <c:crossAx val="105475072"/>
        <c:crosses val="autoZero"/>
        <c:auto val="1"/>
        <c:lblAlgn val="ctr"/>
        <c:lblOffset val="100"/>
      </c:catAx>
      <c:valAx>
        <c:axId val="105475072"/>
        <c:scaling>
          <c:orientation val="minMax"/>
        </c:scaling>
        <c:axPos val="l"/>
        <c:majorGridlines/>
        <c:numFmt formatCode="General" sourceLinked="1"/>
        <c:tickLblPos val="nextTo"/>
        <c:crossAx val="105473536"/>
        <c:crosses val="autoZero"/>
        <c:crossBetween val="between"/>
      </c:valAx>
    </c:plotArea>
    <c:legend>
      <c:legendPos val="r"/>
      <c:layout/>
    </c:legend>
    <c:plotVisOnly val="1"/>
  </c:chart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plotArea>
      <c:layout/>
      <c:lineChart>
        <c:grouping val="standard"/>
        <c:ser>
          <c:idx val="0"/>
          <c:order val="0"/>
          <c:tx>
            <c:v>False Negative</c:v>
          </c:tx>
          <c:marker>
            <c:symbol val="none"/>
          </c:marker>
          <c:cat>
            <c:numRef>
              <c:f>listblack!$C$1:$C$601</c:f>
              <c:numCache>
                <c:formatCode>General</c:formatCode>
                <c:ptCount val="601"/>
                <c:pt idx="0">
                  <c:v>0</c:v>
                </c:pt>
                <c:pt idx="1">
                  <c:v>1.0000000000000005E-2</c:v>
                </c:pt>
                <c:pt idx="2">
                  <c:v>2.0000000000000011E-2</c:v>
                </c:pt>
                <c:pt idx="3">
                  <c:v>3.0000000000000002E-2</c:v>
                </c:pt>
                <c:pt idx="4">
                  <c:v>4.0000000000000022E-2</c:v>
                </c:pt>
                <c:pt idx="5">
                  <c:v>0.05</c:v>
                </c:pt>
                <c:pt idx="6">
                  <c:v>6.0000000000000026E-2</c:v>
                </c:pt>
                <c:pt idx="7">
                  <c:v>7.0000000000000021E-2</c:v>
                </c:pt>
                <c:pt idx="8">
                  <c:v>8.0000000000000043E-2</c:v>
                </c:pt>
                <c:pt idx="9">
                  <c:v>9.0000000000000024E-2</c:v>
                </c:pt>
                <c:pt idx="10">
                  <c:v>0.1</c:v>
                </c:pt>
                <c:pt idx="11">
                  <c:v>0.11</c:v>
                </c:pt>
                <c:pt idx="12">
                  <c:v>0.12000000000000002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0.15000000000000008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0.18000000000000008</c:v>
                </c:pt>
                <c:pt idx="19">
                  <c:v>0.19</c:v>
                </c:pt>
                <c:pt idx="20">
                  <c:v>0.2</c:v>
                </c:pt>
                <c:pt idx="21">
                  <c:v>0.21000000000000008</c:v>
                </c:pt>
                <c:pt idx="22">
                  <c:v>0.22</c:v>
                </c:pt>
                <c:pt idx="23">
                  <c:v>0.23</c:v>
                </c:pt>
                <c:pt idx="24">
                  <c:v>0.24000000000000007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0.28000000000000008</c:v>
                </c:pt>
                <c:pt idx="29">
                  <c:v>0.29000000000000015</c:v>
                </c:pt>
                <c:pt idx="30">
                  <c:v>0.30000000000000016</c:v>
                </c:pt>
                <c:pt idx="31">
                  <c:v>0.31000000000000016</c:v>
                </c:pt>
                <c:pt idx="32">
                  <c:v>0.32000000000000017</c:v>
                </c:pt>
                <c:pt idx="33">
                  <c:v>0.33000000000000024</c:v>
                </c:pt>
                <c:pt idx="34">
                  <c:v>0.34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</c:v>
                </c:pt>
                <c:pt idx="41">
                  <c:v>0.41000000000000014</c:v>
                </c:pt>
                <c:pt idx="42">
                  <c:v>0.42000000000000015</c:v>
                </c:pt>
                <c:pt idx="43">
                  <c:v>0.43000000000000016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0.47000000000000008</c:v>
                </c:pt>
                <c:pt idx="48">
                  <c:v>0.48000000000000015</c:v>
                </c:pt>
                <c:pt idx="49">
                  <c:v>0.49000000000000016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0.56999999999999995</c:v>
                </c:pt>
                <c:pt idx="58">
                  <c:v>0.58000000000000007</c:v>
                </c:pt>
                <c:pt idx="59">
                  <c:v>0.59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0.67000000000000048</c:v>
                </c:pt>
                <c:pt idx="68">
                  <c:v>0.68</c:v>
                </c:pt>
                <c:pt idx="69">
                  <c:v>0.69000000000000028</c:v>
                </c:pt>
                <c:pt idx="70">
                  <c:v>0.70000000000000029</c:v>
                </c:pt>
                <c:pt idx="71">
                  <c:v>0.7100000000000003</c:v>
                </c:pt>
                <c:pt idx="72">
                  <c:v>0.72000000000000031</c:v>
                </c:pt>
                <c:pt idx="73">
                  <c:v>0.73000000000000032</c:v>
                </c:pt>
                <c:pt idx="74">
                  <c:v>0.74000000000000032</c:v>
                </c:pt>
                <c:pt idx="75">
                  <c:v>0.75000000000000033</c:v>
                </c:pt>
                <c:pt idx="76">
                  <c:v>0.76000000000000034</c:v>
                </c:pt>
                <c:pt idx="77">
                  <c:v>0.77000000000000035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0.82000000000000095</c:v>
                </c:pt>
                <c:pt idx="83">
                  <c:v>0.83000000000000129</c:v>
                </c:pt>
                <c:pt idx="84">
                  <c:v>0.8400000000000013</c:v>
                </c:pt>
                <c:pt idx="85">
                  <c:v>0.85000000000000131</c:v>
                </c:pt>
                <c:pt idx="86">
                  <c:v>0.86000000000000132</c:v>
                </c:pt>
                <c:pt idx="87">
                  <c:v>0.87000000000000133</c:v>
                </c:pt>
                <c:pt idx="88">
                  <c:v>0.880000000000001</c:v>
                </c:pt>
                <c:pt idx="89">
                  <c:v>0.89000000000000101</c:v>
                </c:pt>
                <c:pt idx="90">
                  <c:v>0.90000000000000102</c:v>
                </c:pt>
                <c:pt idx="91">
                  <c:v>0.91000000000000103</c:v>
                </c:pt>
                <c:pt idx="92">
                  <c:v>0.92000000000000104</c:v>
                </c:pt>
                <c:pt idx="93">
                  <c:v>0.93000000000000105</c:v>
                </c:pt>
                <c:pt idx="94">
                  <c:v>0.94000000000000095</c:v>
                </c:pt>
                <c:pt idx="95">
                  <c:v>0.95000000000000095</c:v>
                </c:pt>
                <c:pt idx="96">
                  <c:v>0.9600000000000013</c:v>
                </c:pt>
                <c:pt idx="97">
                  <c:v>0.97000000000000131</c:v>
                </c:pt>
                <c:pt idx="98">
                  <c:v>0.98000000000000098</c:v>
                </c:pt>
                <c:pt idx="99">
                  <c:v>0.99000000000000099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1.1299999999999992</c:v>
                </c:pt>
                <c:pt idx="114">
                  <c:v>1.1399999999999992</c:v>
                </c:pt>
                <c:pt idx="115">
                  <c:v>1.1499999999999992</c:v>
                </c:pt>
                <c:pt idx="116">
                  <c:v>1.1599999999999993</c:v>
                </c:pt>
                <c:pt idx="117">
                  <c:v>1.1700000000000006</c:v>
                </c:pt>
                <c:pt idx="118">
                  <c:v>1.1800000000000006</c:v>
                </c:pt>
                <c:pt idx="119">
                  <c:v>1.1900000000000006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1.3800000000000001</c:v>
                </c:pt>
                <c:pt idx="139">
                  <c:v>1.3900000000000001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1.6300000000000001</c:v>
                </c:pt>
                <c:pt idx="164">
                  <c:v>1.6400000000000001</c:v>
                </c:pt>
                <c:pt idx="165">
                  <c:v>1.6500000000000001</c:v>
                </c:pt>
                <c:pt idx="166">
                  <c:v>1.6600000000000001</c:v>
                </c:pt>
                <c:pt idx="167">
                  <c:v>1.6700000000000006</c:v>
                </c:pt>
                <c:pt idx="168">
                  <c:v>1.6800000000000006</c:v>
                </c:pt>
                <c:pt idx="169">
                  <c:v>1.6900000000000006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1.8800000000000001</c:v>
                </c:pt>
                <c:pt idx="189">
                  <c:v>1.8900000000000001</c:v>
                </c:pt>
                <c:pt idx="190">
                  <c:v>1.9000000000000001</c:v>
                </c:pt>
                <c:pt idx="191">
                  <c:v>1.9100000000000001</c:v>
                </c:pt>
                <c:pt idx="192">
                  <c:v>1.9200000000000006</c:v>
                </c:pt>
                <c:pt idx="193">
                  <c:v>1.9300000000000006</c:v>
                </c:pt>
                <c:pt idx="194">
                  <c:v>1.9400000000000006</c:v>
                </c:pt>
                <c:pt idx="195">
                  <c:v>1.9500000000000006</c:v>
                </c:pt>
                <c:pt idx="196">
                  <c:v>1.9600000000000006</c:v>
                </c:pt>
                <c:pt idx="197">
                  <c:v>1.9700000000000006</c:v>
                </c:pt>
                <c:pt idx="198">
                  <c:v>1.9800000000000006</c:v>
                </c:pt>
                <c:pt idx="199">
                  <c:v>1.9900000000000007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2.2999999999999901</c:v>
                </c:pt>
                <c:pt idx="231">
                  <c:v>2.3099999999999885</c:v>
                </c:pt>
                <c:pt idx="232">
                  <c:v>2.3199999999999883</c:v>
                </c:pt>
                <c:pt idx="233">
                  <c:v>2.3299999999999885</c:v>
                </c:pt>
                <c:pt idx="234">
                  <c:v>2.3399999999999883</c:v>
                </c:pt>
                <c:pt idx="235">
                  <c:v>2.3499999999999885</c:v>
                </c:pt>
                <c:pt idx="236">
                  <c:v>2.3599999999999883</c:v>
                </c:pt>
                <c:pt idx="237">
                  <c:v>2.3699999999999886</c:v>
                </c:pt>
                <c:pt idx="238">
                  <c:v>2.3799999999999883</c:v>
                </c:pt>
                <c:pt idx="239">
                  <c:v>2.3899999999999886</c:v>
                </c:pt>
                <c:pt idx="240">
                  <c:v>2.3999999999999888</c:v>
                </c:pt>
                <c:pt idx="241">
                  <c:v>2.4099999999999886</c:v>
                </c:pt>
                <c:pt idx="242">
                  <c:v>2.4199999999999888</c:v>
                </c:pt>
                <c:pt idx="243">
                  <c:v>2.4299999999999886</c:v>
                </c:pt>
                <c:pt idx="244">
                  <c:v>2.4399999999999888</c:v>
                </c:pt>
                <c:pt idx="245">
                  <c:v>2.44999999999999</c:v>
                </c:pt>
                <c:pt idx="246">
                  <c:v>2.4599999999999889</c:v>
                </c:pt>
                <c:pt idx="247">
                  <c:v>2.46999999999999</c:v>
                </c:pt>
                <c:pt idx="248">
                  <c:v>2.4799999999999889</c:v>
                </c:pt>
                <c:pt idx="249">
                  <c:v>2.48999999999999</c:v>
                </c:pt>
                <c:pt idx="250">
                  <c:v>2.4999999999999885</c:v>
                </c:pt>
                <c:pt idx="251">
                  <c:v>2.50999999999999</c:v>
                </c:pt>
                <c:pt idx="252">
                  <c:v>2.5199999999999885</c:v>
                </c:pt>
                <c:pt idx="253">
                  <c:v>2.52999999999999</c:v>
                </c:pt>
                <c:pt idx="254">
                  <c:v>2.5399999999999885</c:v>
                </c:pt>
                <c:pt idx="255">
                  <c:v>2.5499999999999901</c:v>
                </c:pt>
                <c:pt idx="256">
                  <c:v>2.5599999999999885</c:v>
                </c:pt>
                <c:pt idx="257">
                  <c:v>2.5699999999999901</c:v>
                </c:pt>
                <c:pt idx="258">
                  <c:v>2.5799999999999885</c:v>
                </c:pt>
                <c:pt idx="259">
                  <c:v>2.5899999999999901</c:v>
                </c:pt>
                <c:pt idx="260">
                  <c:v>2.5999999999999885</c:v>
                </c:pt>
                <c:pt idx="261">
                  <c:v>2.6099999999999901</c:v>
                </c:pt>
                <c:pt idx="262">
                  <c:v>2.6199999999999886</c:v>
                </c:pt>
                <c:pt idx="263">
                  <c:v>2.6299999999999901</c:v>
                </c:pt>
                <c:pt idx="264">
                  <c:v>2.6399999999999886</c:v>
                </c:pt>
                <c:pt idx="265">
                  <c:v>2.6499999999999901</c:v>
                </c:pt>
                <c:pt idx="266">
                  <c:v>2.6599999999999886</c:v>
                </c:pt>
                <c:pt idx="267">
                  <c:v>2.6699999999999902</c:v>
                </c:pt>
                <c:pt idx="268">
                  <c:v>2.6799999999999886</c:v>
                </c:pt>
                <c:pt idx="269">
                  <c:v>2.6899999999999902</c:v>
                </c:pt>
                <c:pt idx="270">
                  <c:v>2.69999999999999</c:v>
                </c:pt>
                <c:pt idx="271">
                  <c:v>2.7099999999999902</c:v>
                </c:pt>
                <c:pt idx="272">
                  <c:v>2.71999999999999</c:v>
                </c:pt>
                <c:pt idx="273">
                  <c:v>2.7299999999999902</c:v>
                </c:pt>
                <c:pt idx="274">
                  <c:v>2.73999999999999</c:v>
                </c:pt>
                <c:pt idx="275">
                  <c:v>2.7499999999999898</c:v>
                </c:pt>
                <c:pt idx="276">
                  <c:v>2.75999999999999</c:v>
                </c:pt>
                <c:pt idx="277">
                  <c:v>2.76999999999998</c:v>
                </c:pt>
                <c:pt idx="278">
                  <c:v>2.7799999999999798</c:v>
                </c:pt>
                <c:pt idx="279">
                  <c:v>2.7899999999999801</c:v>
                </c:pt>
                <c:pt idx="280">
                  <c:v>2.7999999999999798</c:v>
                </c:pt>
                <c:pt idx="281">
                  <c:v>2.8099999999999787</c:v>
                </c:pt>
                <c:pt idx="282">
                  <c:v>2.8199999999999785</c:v>
                </c:pt>
                <c:pt idx="283">
                  <c:v>2.8299999999999788</c:v>
                </c:pt>
                <c:pt idx="284">
                  <c:v>2.8399999999999785</c:v>
                </c:pt>
                <c:pt idx="285">
                  <c:v>2.8499999999999797</c:v>
                </c:pt>
                <c:pt idx="286">
                  <c:v>2.8599999999999786</c:v>
                </c:pt>
                <c:pt idx="287">
                  <c:v>2.8699999999999797</c:v>
                </c:pt>
                <c:pt idx="288">
                  <c:v>2.8799999999999786</c:v>
                </c:pt>
                <c:pt idx="289">
                  <c:v>2.8899999999999797</c:v>
                </c:pt>
                <c:pt idx="290">
                  <c:v>2.8999999999999786</c:v>
                </c:pt>
                <c:pt idx="291">
                  <c:v>2.9099999999999797</c:v>
                </c:pt>
                <c:pt idx="292">
                  <c:v>2.9199999999999786</c:v>
                </c:pt>
                <c:pt idx="293">
                  <c:v>2.9299999999999797</c:v>
                </c:pt>
                <c:pt idx="294">
                  <c:v>2.9399999999999786</c:v>
                </c:pt>
                <c:pt idx="295">
                  <c:v>2.9499999999999797</c:v>
                </c:pt>
                <c:pt idx="296">
                  <c:v>2.9599999999999786</c:v>
                </c:pt>
                <c:pt idx="297">
                  <c:v>2.9699999999999798</c:v>
                </c:pt>
                <c:pt idx="298">
                  <c:v>2.9799999999999787</c:v>
                </c:pt>
                <c:pt idx="299">
                  <c:v>2.9899999999999798</c:v>
                </c:pt>
                <c:pt idx="300">
                  <c:v>2.9999999999999787</c:v>
                </c:pt>
                <c:pt idx="301">
                  <c:v>3.0099999999999798</c:v>
                </c:pt>
                <c:pt idx="302">
                  <c:v>3.0199999999999787</c:v>
                </c:pt>
                <c:pt idx="303">
                  <c:v>3.0299999999999798</c:v>
                </c:pt>
                <c:pt idx="304">
                  <c:v>3.0399999999999787</c:v>
                </c:pt>
                <c:pt idx="305">
                  <c:v>3.0499999999999798</c:v>
                </c:pt>
                <c:pt idx="306">
                  <c:v>3.0599999999999787</c:v>
                </c:pt>
                <c:pt idx="307">
                  <c:v>3.0699999999999799</c:v>
                </c:pt>
                <c:pt idx="308">
                  <c:v>3.0799999999999788</c:v>
                </c:pt>
                <c:pt idx="309">
                  <c:v>3.0899999999999799</c:v>
                </c:pt>
                <c:pt idx="310">
                  <c:v>3.0999999999999797</c:v>
                </c:pt>
                <c:pt idx="311">
                  <c:v>3.1099999999999799</c:v>
                </c:pt>
                <c:pt idx="312">
                  <c:v>3.1199999999999797</c:v>
                </c:pt>
                <c:pt idx="313">
                  <c:v>3.1299999999999799</c:v>
                </c:pt>
                <c:pt idx="314">
                  <c:v>3.1399999999999797</c:v>
                </c:pt>
                <c:pt idx="315">
                  <c:v>3.1499999999999799</c:v>
                </c:pt>
                <c:pt idx="316">
                  <c:v>3.1599999999999797</c:v>
                </c:pt>
                <c:pt idx="317">
                  <c:v>3.1699999999999799</c:v>
                </c:pt>
                <c:pt idx="318">
                  <c:v>3.1799999999999797</c:v>
                </c:pt>
                <c:pt idx="319">
                  <c:v>3.18999999999998</c:v>
                </c:pt>
                <c:pt idx="320">
                  <c:v>3.1999999999999797</c:v>
                </c:pt>
                <c:pt idx="321">
                  <c:v>3.20999999999998</c:v>
                </c:pt>
                <c:pt idx="322">
                  <c:v>3.2199999999999798</c:v>
                </c:pt>
                <c:pt idx="323">
                  <c:v>3.22999999999998</c:v>
                </c:pt>
                <c:pt idx="324">
                  <c:v>3.23999999999997</c:v>
                </c:pt>
                <c:pt idx="325">
                  <c:v>3.2499999999999698</c:v>
                </c:pt>
                <c:pt idx="326">
                  <c:v>3.25999999999997</c:v>
                </c:pt>
                <c:pt idx="327">
                  <c:v>3.2699999999999698</c:v>
                </c:pt>
                <c:pt idx="328">
                  <c:v>3.2799999999999701</c:v>
                </c:pt>
                <c:pt idx="329">
                  <c:v>3.2899999999999698</c:v>
                </c:pt>
                <c:pt idx="330">
                  <c:v>3.2999999999999701</c:v>
                </c:pt>
                <c:pt idx="331">
                  <c:v>3.3099999999999685</c:v>
                </c:pt>
                <c:pt idx="332">
                  <c:v>3.3199999999999683</c:v>
                </c:pt>
                <c:pt idx="333">
                  <c:v>3.3299999999999685</c:v>
                </c:pt>
                <c:pt idx="334">
                  <c:v>3.3399999999999683</c:v>
                </c:pt>
                <c:pt idx="335">
                  <c:v>3.3499999999999686</c:v>
                </c:pt>
                <c:pt idx="336">
                  <c:v>3.3599999999999683</c:v>
                </c:pt>
                <c:pt idx="337">
                  <c:v>3.3699999999999686</c:v>
                </c:pt>
                <c:pt idx="338">
                  <c:v>3.3799999999999688</c:v>
                </c:pt>
                <c:pt idx="339">
                  <c:v>3.3899999999999686</c:v>
                </c:pt>
                <c:pt idx="340">
                  <c:v>3.3999999999999688</c:v>
                </c:pt>
                <c:pt idx="341">
                  <c:v>3.4099999999999686</c:v>
                </c:pt>
                <c:pt idx="342">
                  <c:v>3.4199999999999688</c:v>
                </c:pt>
                <c:pt idx="343">
                  <c:v>3.42999999999997</c:v>
                </c:pt>
                <c:pt idx="344">
                  <c:v>3.4399999999999689</c:v>
                </c:pt>
                <c:pt idx="345">
                  <c:v>3.44999999999997</c:v>
                </c:pt>
                <c:pt idx="346">
                  <c:v>3.4599999999999689</c:v>
                </c:pt>
                <c:pt idx="347">
                  <c:v>3.46999999999997</c:v>
                </c:pt>
                <c:pt idx="348">
                  <c:v>3.4799999999999685</c:v>
                </c:pt>
                <c:pt idx="349">
                  <c:v>3.48999999999997</c:v>
                </c:pt>
                <c:pt idx="350">
                  <c:v>3.4999999999999685</c:v>
                </c:pt>
                <c:pt idx="351">
                  <c:v>3.50999999999997</c:v>
                </c:pt>
                <c:pt idx="352">
                  <c:v>3.5199999999999685</c:v>
                </c:pt>
                <c:pt idx="353">
                  <c:v>3.5299999999999701</c:v>
                </c:pt>
                <c:pt idx="354">
                  <c:v>3.5399999999999685</c:v>
                </c:pt>
                <c:pt idx="355">
                  <c:v>3.5499999999999701</c:v>
                </c:pt>
                <c:pt idx="356">
                  <c:v>3.5599999999999685</c:v>
                </c:pt>
                <c:pt idx="357">
                  <c:v>3.5699999999999701</c:v>
                </c:pt>
                <c:pt idx="358">
                  <c:v>3.5799999999999685</c:v>
                </c:pt>
                <c:pt idx="359">
                  <c:v>3.5899999999999701</c:v>
                </c:pt>
                <c:pt idx="360">
                  <c:v>3.5999999999999686</c:v>
                </c:pt>
                <c:pt idx="361">
                  <c:v>3.6099999999999701</c:v>
                </c:pt>
                <c:pt idx="362">
                  <c:v>3.6199999999999686</c:v>
                </c:pt>
                <c:pt idx="363">
                  <c:v>3.6299999999999701</c:v>
                </c:pt>
                <c:pt idx="364">
                  <c:v>3.6399999999999686</c:v>
                </c:pt>
                <c:pt idx="365">
                  <c:v>3.6499999999999702</c:v>
                </c:pt>
                <c:pt idx="366">
                  <c:v>3.6599999999999686</c:v>
                </c:pt>
                <c:pt idx="367">
                  <c:v>3.6699999999999702</c:v>
                </c:pt>
                <c:pt idx="368">
                  <c:v>3.67999999999997</c:v>
                </c:pt>
                <c:pt idx="369">
                  <c:v>3.6899999999999702</c:v>
                </c:pt>
                <c:pt idx="370">
                  <c:v>3.69999999999997</c:v>
                </c:pt>
                <c:pt idx="371">
                  <c:v>3.70999999999996</c:v>
                </c:pt>
                <c:pt idx="372">
                  <c:v>3.7199999999999598</c:v>
                </c:pt>
                <c:pt idx="373">
                  <c:v>3.72999999999996</c:v>
                </c:pt>
                <c:pt idx="374">
                  <c:v>3.7399999999999598</c:v>
                </c:pt>
                <c:pt idx="375">
                  <c:v>3.74999999999996</c:v>
                </c:pt>
                <c:pt idx="376">
                  <c:v>3.7599999999999598</c:v>
                </c:pt>
                <c:pt idx="377">
                  <c:v>3.76999999999996</c:v>
                </c:pt>
                <c:pt idx="378">
                  <c:v>3.7799999999999598</c:v>
                </c:pt>
                <c:pt idx="379">
                  <c:v>3.7899999999999601</c:v>
                </c:pt>
                <c:pt idx="380">
                  <c:v>3.7999999999999599</c:v>
                </c:pt>
                <c:pt idx="381">
                  <c:v>3.8099999999999588</c:v>
                </c:pt>
                <c:pt idx="382">
                  <c:v>3.8199999999999585</c:v>
                </c:pt>
                <c:pt idx="383">
                  <c:v>3.8299999999999597</c:v>
                </c:pt>
                <c:pt idx="384">
                  <c:v>3.8399999999999586</c:v>
                </c:pt>
                <c:pt idx="385">
                  <c:v>3.8499999999999597</c:v>
                </c:pt>
                <c:pt idx="386">
                  <c:v>3.8599999999999586</c:v>
                </c:pt>
                <c:pt idx="387">
                  <c:v>3.8699999999999597</c:v>
                </c:pt>
                <c:pt idx="388">
                  <c:v>3.8799999999999586</c:v>
                </c:pt>
                <c:pt idx="389">
                  <c:v>3.8899999999999597</c:v>
                </c:pt>
                <c:pt idx="390">
                  <c:v>3.8999999999999586</c:v>
                </c:pt>
                <c:pt idx="391">
                  <c:v>3.9099999999999597</c:v>
                </c:pt>
                <c:pt idx="392">
                  <c:v>3.9199999999999586</c:v>
                </c:pt>
                <c:pt idx="393">
                  <c:v>3.9299999999999597</c:v>
                </c:pt>
                <c:pt idx="394">
                  <c:v>3.9399999999999586</c:v>
                </c:pt>
                <c:pt idx="395">
                  <c:v>3.9499999999999598</c:v>
                </c:pt>
                <c:pt idx="396">
                  <c:v>3.9599999999999587</c:v>
                </c:pt>
                <c:pt idx="397">
                  <c:v>3.9699999999999598</c:v>
                </c:pt>
                <c:pt idx="398">
                  <c:v>3.9799999999999587</c:v>
                </c:pt>
                <c:pt idx="399">
                  <c:v>3.9899999999999598</c:v>
                </c:pt>
                <c:pt idx="400">
                  <c:v>3.9999999999999587</c:v>
                </c:pt>
                <c:pt idx="401">
                  <c:v>4.0099999999999598</c:v>
                </c:pt>
                <c:pt idx="402">
                  <c:v>4.0199999999999596</c:v>
                </c:pt>
                <c:pt idx="403">
                  <c:v>4.0299999999999603</c:v>
                </c:pt>
                <c:pt idx="404">
                  <c:v>4.0399999999999627</c:v>
                </c:pt>
                <c:pt idx="405">
                  <c:v>4.0499999999999599</c:v>
                </c:pt>
                <c:pt idx="406">
                  <c:v>4.0599999999999596</c:v>
                </c:pt>
                <c:pt idx="407">
                  <c:v>4.0699999999999603</c:v>
                </c:pt>
                <c:pt idx="408">
                  <c:v>4.0799999999999628</c:v>
                </c:pt>
                <c:pt idx="409">
                  <c:v>4.0899999999999599</c:v>
                </c:pt>
                <c:pt idx="410">
                  <c:v>4.0999999999999597</c:v>
                </c:pt>
                <c:pt idx="411">
                  <c:v>4.1099999999999604</c:v>
                </c:pt>
                <c:pt idx="412">
                  <c:v>4.1199999999999601</c:v>
                </c:pt>
                <c:pt idx="413">
                  <c:v>4.1299999999999573</c:v>
                </c:pt>
                <c:pt idx="414">
                  <c:v>4.1399999999999597</c:v>
                </c:pt>
                <c:pt idx="415">
                  <c:v>4.1499999999999604</c:v>
                </c:pt>
                <c:pt idx="416">
                  <c:v>4.1599999999999602</c:v>
                </c:pt>
                <c:pt idx="417">
                  <c:v>4.16999999999996</c:v>
                </c:pt>
                <c:pt idx="418">
                  <c:v>4.1799999999999597</c:v>
                </c:pt>
                <c:pt idx="419">
                  <c:v>4.1899999999999604</c:v>
                </c:pt>
                <c:pt idx="420">
                  <c:v>4.1999999999999496</c:v>
                </c:pt>
                <c:pt idx="421">
                  <c:v>4.2099999999999502</c:v>
                </c:pt>
                <c:pt idx="422">
                  <c:v>4.21999999999995</c:v>
                </c:pt>
                <c:pt idx="423">
                  <c:v>4.2299999999999498</c:v>
                </c:pt>
                <c:pt idx="424">
                  <c:v>4.2399999999999514</c:v>
                </c:pt>
                <c:pt idx="425">
                  <c:v>4.2499999999999503</c:v>
                </c:pt>
                <c:pt idx="426">
                  <c:v>4.25999999999995</c:v>
                </c:pt>
                <c:pt idx="427">
                  <c:v>4.2699999999999498</c:v>
                </c:pt>
                <c:pt idx="428">
                  <c:v>4.2799999999999514</c:v>
                </c:pt>
                <c:pt idx="429">
                  <c:v>4.2899999999999503</c:v>
                </c:pt>
                <c:pt idx="430">
                  <c:v>4.2999999999999501</c:v>
                </c:pt>
                <c:pt idx="431">
                  <c:v>4.3099999999999499</c:v>
                </c:pt>
                <c:pt idx="432">
                  <c:v>4.3199999999999497</c:v>
                </c:pt>
                <c:pt idx="433">
                  <c:v>4.3299999999999486</c:v>
                </c:pt>
                <c:pt idx="434">
                  <c:v>4.3399999999999501</c:v>
                </c:pt>
                <c:pt idx="435">
                  <c:v>4.3499999999999499</c:v>
                </c:pt>
                <c:pt idx="436">
                  <c:v>4.3599999999999497</c:v>
                </c:pt>
                <c:pt idx="437">
                  <c:v>4.3699999999999495</c:v>
                </c:pt>
                <c:pt idx="438">
                  <c:v>4.3799999999999502</c:v>
                </c:pt>
                <c:pt idx="439">
                  <c:v>4.3899999999999499</c:v>
                </c:pt>
                <c:pt idx="440">
                  <c:v>4.3999999999999497</c:v>
                </c:pt>
                <c:pt idx="441">
                  <c:v>4.4099999999999504</c:v>
                </c:pt>
                <c:pt idx="442">
                  <c:v>4.4199999999999502</c:v>
                </c:pt>
                <c:pt idx="443">
                  <c:v>4.42999999999995</c:v>
                </c:pt>
                <c:pt idx="444">
                  <c:v>4.4399999999999524</c:v>
                </c:pt>
                <c:pt idx="445">
                  <c:v>4.4499999999999504</c:v>
                </c:pt>
                <c:pt idx="446">
                  <c:v>4.4599999999999502</c:v>
                </c:pt>
                <c:pt idx="447">
                  <c:v>4.46999999999995</c:v>
                </c:pt>
                <c:pt idx="448">
                  <c:v>4.4799999999999525</c:v>
                </c:pt>
                <c:pt idx="449">
                  <c:v>4.4899999999999514</c:v>
                </c:pt>
                <c:pt idx="450">
                  <c:v>4.4999999999999503</c:v>
                </c:pt>
                <c:pt idx="451">
                  <c:v>4.50999999999995</c:v>
                </c:pt>
                <c:pt idx="452">
                  <c:v>4.5199999999999498</c:v>
                </c:pt>
                <c:pt idx="453">
                  <c:v>4.5299999999999496</c:v>
                </c:pt>
                <c:pt idx="454">
                  <c:v>4.5399999999999503</c:v>
                </c:pt>
                <c:pt idx="455">
                  <c:v>4.5499999999999501</c:v>
                </c:pt>
                <c:pt idx="456">
                  <c:v>4.5599999999999499</c:v>
                </c:pt>
                <c:pt idx="457">
                  <c:v>4.5699999999999497</c:v>
                </c:pt>
                <c:pt idx="458">
                  <c:v>4.5799999999999503</c:v>
                </c:pt>
                <c:pt idx="459">
                  <c:v>4.5899999999999501</c:v>
                </c:pt>
                <c:pt idx="460">
                  <c:v>4.5999999999999499</c:v>
                </c:pt>
                <c:pt idx="461">
                  <c:v>4.6099999999999497</c:v>
                </c:pt>
                <c:pt idx="462">
                  <c:v>4.6199999999999495</c:v>
                </c:pt>
                <c:pt idx="463">
                  <c:v>4.6299999999999475</c:v>
                </c:pt>
                <c:pt idx="464">
                  <c:v>4.6399999999999499</c:v>
                </c:pt>
                <c:pt idx="465">
                  <c:v>4.6499999999999497</c:v>
                </c:pt>
                <c:pt idx="466">
                  <c:v>4.6599999999999495</c:v>
                </c:pt>
                <c:pt idx="467">
                  <c:v>4.6699999999999395</c:v>
                </c:pt>
                <c:pt idx="468">
                  <c:v>4.6799999999999402</c:v>
                </c:pt>
                <c:pt idx="469">
                  <c:v>4.68999999999994</c:v>
                </c:pt>
                <c:pt idx="470">
                  <c:v>4.6999999999999398</c:v>
                </c:pt>
                <c:pt idx="471">
                  <c:v>4.7099999999999413</c:v>
                </c:pt>
                <c:pt idx="472">
                  <c:v>4.7199999999999402</c:v>
                </c:pt>
                <c:pt idx="473">
                  <c:v>4.72999999999994</c:v>
                </c:pt>
                <c:pt idx="474">
                  <c:v>4.7399999999999425</c:v>
                </c:pt>
                <c:pt idx="475">
                  <c:v>4.7499999999999414</c:v>
                </c:pt>
                <c:pt idx="476">
                  <c:v>4.7599999999999403</c:v>
                </c:pt>
                <c:pt idx="477">
                  <c:v>4.7699999999999401</c:v>
                </c:pt>
                <c:pt idx="478">
                  <c:v>4.7799999999999425</c:v>
                </c:pt>
                <c:pt idx="479">
                  <c:v>4.7899999999999414</c:v>
                </c:pt>
                <c:pt idx="480">
                  <c:v>4.7999999999999403</c:v>
                </c:pt>
                <c:pt idx="481">
                  <c:v>4.8099999999999401</c:v>
                </c:pt>
                <c:pt idx="482">
                  <c:v>4.8199999999999399</c:v>
                </c:pt>
                <c:pt idx="483">
                  <c:v>4.8299999999999397</c:v>
                </c:pt>
                <c:pt idx="484">
                  <c:v>4.8399999999999403</c:v>
                </c:pt>
                <c:pt idx="485">
                  <c:v>4.8499999999999401</c:v>
                </c:pt>
                <c:pt idx="486">
                  <c:v>4.8599999999999399</c:v>
                </c:pt>
                <c:pt idx="487">
                  <c:v>4.8699999999999397</c:v>
                </c:pt>
                <c:pt idx="488">
                  <c:v>4.8799999999999404</c:v>
                </c:pt>
                <c:pt idx="489">
                  <c:v>4.8899999999999402</c:v>
                </c:pt>
                <c:pt idx="490">
                  <c:v>4.89999999999994</c:v>
                </c:pt>
                <c:pt idx="491">
                  <c:v>4.9099999999999424</c:v>
                </c:pt>
                <c:pt idx="492">
                  <c:v>4.9199999999999404</c:v>
                </c:pt>
                <c:pt idx="493">
                  <c:v>4.9299999999999402</c:v>
                </c:pt>
                <c:pt idx="494">
                  <c:v>4.9399999999999427</c:v>
                </c:pt>
                <c:pt idx="495">
                  <c:v>4.9499999999999424</c:v>
                </c:pt>
                <c:pt idx="496">
                  <c:v>4.9599999999999413</c:v>
                </c:pt>
                <c:pt idx="497">
                  <c:v>4.9699999999999402</c:v>
                </c:pt>
                <c:pt idx="498">
                  <c:v>4.9799999999999427</c:v>
                </c:pt>
                <c:pt idx="499">
                  <c:v>4.9899999999999425</c:v>
                </c:pt>
                <c:pt idx="500">
                  <c:v>4.9999999999999414</c:v>
                </c:pt>
                <c:pt idx="501">
                  <c:v>5.0099999999999403</c:v>
                </c:pt>
                <c:pt idx="502">
                  <c:v>5.0199999999999401</c:v>
                </c:pt>
                <c:pt idx="503">
                  <c:v>5.0299999999999399</c:v>
                </c:pt>
                <c:pt idx="504">
                  <c:v>5.0399999999999414</c:v>
                </c:pt>
                <c:pt idx="505">
                  <c:v>5.0499999999999403</c:v>
                </c:pt>
                <c:pt idx="506">
                  <c:v>5.0599999999999401</c:v>
                </c:pt>
                <c:pt idx="507">
                  <c:v>5.0699999999999399</c:v>
                </c:pt>
                <c:pt idx="508">
                  <c:v>5.0799999999999423</c:v>
                </c:pt>
                <c:pt idx="509">
                  <c:v>5.0899999999999403</c:v>
                </c:pt>
                <c:pt idx="510">
                  <c:v>5.0999999999999401</c:v>
                </c:pt>
                <c:pt idx="511">
                  <c:v>5.1099999999999399</c:v>
                </c:pt>
                <c:pt idx="512">
                  <c:v>5.1199999999999397</c:v>
                </c:pt>
                <c:pt idx="513">
                  <c:v>5.1299999999999395</c:v>
                </c:pt>
                <c:pt idx="514">
                  <c:v>5.1399999999999304</c:v>
                </c:pt>
                <c:pt idx="515">
                  <c:v>5.1499999999999302</c:v>
                </c:pt>
                <c:pt idx="516">
                  <c:v>5.15999999999993</c:v>
                </c:pt>
                <c:pt idx="517">
                  <c:v>5.1699999999999298</c:v>
                </c:pt>
                <c:pt idx="518">
                  <c:v>5.1799999999999304</c:v>
                </c:pt>
                <c:pt idx="519">
                  <c:v>5.1899999999999302</c:v>
                </c:pt>
                <c:pt idx="520">
                  <c:v>5.19999999999993</c:v>
                </c:pt>
                <c:pt idx="521">
                  <c:v>5.2099999999999325</c:v>
                </c:pt>
                <c:pt idx="522">
                  <c:v>5.2199999999999314</c:v>
                </c:pt>
                <c:pt idx="523">
                  <c:v>5.2299999999999303</c:v>
                </c:pt>
                <c:pt idx="524">
                  <c:v>5.2399999999999327</c:v>
                </c:pt>
                <c:pt idx="525">
                  <c:v>5.2499999999999325</c:v>
                </c:pt>
                <c:pt idx="526">
                  <c:v>5.2599999999999314</c:v>
                </c:pt>
                <c:pt idx="527">
                  <c:v>5.2699999999999303</c:v>
                </c:pt>
                <c:pt idx="528">
                  <c:v>5.2799999999999327</c:v>
                </c:pt>
                <c:pt idx="529">
                  <c:v>5.2899999999999325</c:v>
                </c:pt>
                <c:pt idx="530">
                  <c:v>5.2999999999999314</c:v>
                </c:pt>
                <c:pt idx="531">
                  <c:v>5.3099999999999303</c:v>
                </c:pt>
                <c:pt idx="532">
                  <c:v>5.3199999999999301</c:v>
                </c:pt>
                <c:pt idx="533">
                  <c:v>5.3299999999999299</c:v>
                </c:pt>
                <c:pt idx="534">
                  <c:v>5.3399999999999324</c:v>
                </c:pt>
                <c:pt idx="535">
                  <c:v>5.3499999999999304</c:v>
                </c:pt>
                <c:pt idx="536">
                  <c:v>5.3599999999999302</c:v>
                </c:pt>
                <c:pt idx="537">
                  <c:v>5.3699999999999299</c:v>
                </c:pt>
                <c:pt idx="538">
                  <c:v>5.3799999999999324</c:v>
                </c:pt>
                <c:pt idx="539">
                  <c:v>5.3899999999999304</c:v>
                </c:pt>
                <c:pt idx="540">
                  <c:v>5.3999999999999302</c:v>
                </c:pt>
                <c:pt idx="541">
                  <c:v>5.4099999999999326</c:v>
                </c:pt>
                <c:pt idx="542">
                  <c:v>5.4199999999999324</c:v>
                </c:pt>
                <c:pt idx="543">
                  <c:v>5.4299999999999304</c:v>
                </c:pt>
                <c:pt idx="544">
                  <c:v>5.4399999999999329</c:v>
                </c:pt>
                <c:pt idx="545">
                  <c:v>5.4499999999999327</c:v>
                </c:pt>
                <c:pt idx="546">
                  <c:v>5.4599999999999325</c:v>
                </c:pt>
                <c:pt idx="547">
                  <c:v>5.4699999999999314</c:v>
                </c:pt>
                <c:pt idx="548">
                  <c:v>5.4799999999999329</c:v>
                </c:pt>
                <c:pt idx="549">
                  <c:v>5.4899999999999327</c:v>
                </c:pt>
                <c:pt idx="550">
                  <c:v>5.4999999999999325</c:v>
                </c:pt>
                <c:pt idx="551">
                  <c:v>5.5099999999999314</c:v>
                </c:pt>
                <c:pt idx="552">
                  <c:v>5.5199999999999303</c:v>
                </c:pt>
                <c:pt idx="553">
                  <c:v>5.5299999999999301</c:v>
                </c:pt>
                <c:pt idx="554">
                  <c:v>5.5399999999999325</c:v>
                </c:pt>
                <c:pt idx="555">
                  <c:v>5.5499999999999314</c:v>
                </c:pt>
                <c:pt idx="556">
                  <c:v>5.5599999999999303</c:v>
                </c:pt>
                <c:pt idx="557">
                  <c:v>5.5699999999999301</c:v>
                </c:pt>
                <c:pt idx="558">
                  <c:v>5.5799999999999326</c:v>
                </c:pt>
                <c:pt idx="559">
                  <c:v>5.5899999999999324</c:v>
                </c:pt>
                <c:pt idx="560">
                  <c:v>5.5999999999999304</c:v>
                </c:pt>
                <c:pt idx="561">
                  <c:v>5.6099999999999204</c:v>
                </c:pt>
                <c:pt idx="562">
                  <c:v>5.6199999999999202</c:v>
                </c:pt>
                <c:pt idx="563">
                  <c:v>5.62999999999992</c:v>
                </c:pt>
                <c:pt idx="564">
                  <c:v>5.6399999999999197</c:v>
                </c:pt>
                <c:pt idx="565">
                  <c:v>5.6499999999999204</c:v>
                </c:pt>
                <c:pt idx="566">
                  <c:v>5.6599999999999202</c:v>
                </c:pt>
                <c:pt idx="567">
                  <c:v>5.66999999999992</c:v>
                </c:pt>
                <c:pt idx="568">
                  <c:v>5.6799999999999198</c:v>
                </c:pt>
                <c:pt idx="569">
                  <c:v>5.6899999999999196</c:v>
                </c:pt>
                <c:pt idx="570">
                  <c:v>5.6999999999999202</c:v>
                </c:pt>
                <c:pt idx="571">
                  <c:v>5.7099999999999227</c:v>
                </c:pt>
                <c:pt idx="572">
                  <c:v>5.7199999999999198</c:v>
                </c:pt>
                <c:pt idx="573">
                  <c:v>5.7299999999999196</c:v>
                </c:pt>
                <c:pt idx="574">
                  <c:v>5.7399999999999229</c:v>
                </c:pt>
                <c:pt idx="575">
                  <c:v>5.7499999999999227</c:v>
                </c:pt>
                <c:pt idx="576">
                  <c:v>5.7599999999999199</c:v>
                </c:pt>
                <c:pt idx="577">
                  <c:v>5.7699999999999196</c:v>
                </c:pt>
                <c:pt idx="578">
                  <c:v>5.779999999999923</c:v>
                </c:pt>
                <c:pt idx="579">
                  <c:v>5.7899999999999228</c:v>
                </c:pt>
                <c:pt idx="580">
                  <c:v>5.7999999999999199</c:v>
                </c:pt>
                <c:pt idx="581">
                  <c:v>5.8099999999999197</c:v>
                </c:pt>
                <c:pt idx="582">
                  <c:v>5.8199999999999203</c:v>
                </c:pt>
                <c:pt idx="583">
                  <c:v>5.8299999999999201</c:v>
                </c:pt>
                <c:pt idx="584">
                  <c:v>5.8399999999999199</c:v>
                </c:pt>
                <c:pt idx="585">
                  <c:v>5.8499999999999197</c:v>
                </c:pt>
                <c:pt idx="586">
                  <c:v>5.8599999999999204</c:v>
                </c:pt>
                <c:pt idx="587">
                  <c:v>5.8699999999999202</c:v>
                </c:pt>
                <c:pt idx="588">
                  <c:v>5.8799999999999226</c:v>
                </c:pt>
                <c:pt idx="589">
                  <c:v>5.8899999999999197</c:v>
                </c:pt>
                <c:pt idx="590">
                  <c:v>5.8999999999999204</c:v>
                </c:pt>
                <c:pt idx="591">
                  <c:v>5.9099999999999229</c:v>
                </c:pt>
                <c:pt idx="592">
                  <c:v>5.9199999999999227</c:v>
                </c:pt>
                <c:pt idx="593">
                  <c:v>5.9299999999999198</c:v>
                </c:pt>
                <c:pt idx="594">
                  <c:v>5.9399999999999231</c:v>
                </c:pt>
                <c:pt idx="595">
                  <c:v>5.9499999999999229</c:v>
                </c:pt>
                <c:pt idx="596">
                  <c:v>5.9599999999999227</c:v>
                </c:pt>
                <c:pt idx="597">
                  <c:v>5.9699999999999198</c:v>
                </c:pt>
                <c:pt idx="598">
                  <c:v>5.9799999999999232</c:v>
                </c:pt>
                <c:pt idx="599">
                  <c:v>5.9899999999999229</c:v>
                </c:pt>
                <c:pt idx="600">
                  <c:v>5.9999999999999227</c:v>
                </c:pt>
              </c:numCache>
            </c:numRef>
          </c:cat>
          <c:val>
            <c:numRef>
              <c:f>listblack!$A$1:$A$601</c:f>
              <c:numCache>
                <c:formatCode>General</c:formatCode>
                <c:ptCount val="601"/>
                <c:pt idx="0">
                  <c:v>2.4070021881838088</c:v>
                </c:pt>
                <c:pt idx="1">
                  <c:v>2.4070021881838088</c:v>
                </c:pt>
                <c:pt idx="2">
                  <c:v>2.4070021881838088</c:v>
                </c:pt>
                <c:pt idx="3">
                  <c:v>2.4070021881838088</c:v>
                </c:pt>
                <c:pt idx="4">
                  <c:v>2.4070021881838088</c:v>
                </c:pt>
                <c:pt idx="5">
                  <c:v>2.5164113785557998</c:v>
                </c:pt>
                <c:pt idx="6">
                  <c:v>2.6258205689277916</c:v>
                </c:pt>
                <c:pt idx="7">
                  <c:v>2.6258205689277916</c:v>
                </c:pt>
                <c:pt idx="8">
                  <c:v>2.6258205689277916</c:v>
                </c:pt>
                <c:pt idx="9">
                  <c:v>2.6258205689277916</c:v>
                </c:pt>
                <c:pt idx="10">
                  <c:v>2.8446389496717686</c:v>
                </c:pt>
                <c:pt idx="11">
                  <c:v>2.9540481400437573</c:v>
                </c:pt>
                <c:pt idx="12">
                  <c:v>3.06345733041575</c:v>
                </c:pt>
                <c:pt idx="13">
                  <c:v>3.1728665207877484</c:v>
                </c:pt>
                <c:pt idx="14">
                  <c:v>3.2822757111597398</c:v>
                </c:pt>
                <c:pt idx="15">
                  <c:v>3.5010940919037199</c:v>
                </c:pt>
                <c:pt idx="16">
                  <c:v>3.5010940919037199</c:v>
                </c:pt>
                <c:pt idx="17">
                  <c:v>3.6105032822757099</c:v>
                </c:pt>
                <c:pt idx="18">
                  <c:v>3.6105032822757099</c:v>
                </c:pt>
                <c:pt idx="19">
                  <c:v>3.7199124726477</c:v>
                </c:pt>
                <c:pt idx="20">
                  <c:v>3.7199124726477</c:v>
                </c:pt>
                <c:pt idx="21">
                  <c:v>3.7199124726477</c:v>
                </c:pt>
                <c:pt idx="22">
                  <c:v>3.82932166301969</c:v>
                </c:pt>
                <c:pt idx="23">
                  <c:v>3.9387308533916801</c:v>
                </c:pt>
                <c:pt idx="24">
                  <c:v>3.9387308533916801</c:v>
                </c:pt>
                <c:pt idx="25">
                  <c:v>3.9387308533916801</c:v>
                </c:pt>
                <c:pt idx="26">
                  <c:v>3.9387308533916801</c:v>
                </c:pt>
                <c:pt idx="27">
                  <c:v>3.9387308533916801</c:v>
                </c:pt>
                <c:pt idx="28">
                  <c:v>3.9387308533916801</c:v>
                </c:pt>
                <c:pt idx="29">
                  <c:v>4.0481400437636825</c:v>
                </c:pt>
                <c:pt idx="30">
                  <c:v>4.1575492341356695</c:v>
                </c:pt>
                <c:pt idx="31">
                  <c:v>4.1575492341356695</c:v>
                </c:pt>
                <c:pt idx="32">
                  <c:v>4.2669584245076599</c:v>
                </c:pt>
                <c:pt idx="33">
                  <c:v>4.2669584245076599</c:v>
                </c:pt>
                <c:pt idx="34">
                  <c:v>4.3763676148796531</c:v>
                </c:pt>
                <c:pt idx="35">
                  <c:v>4.3763676148796531</c:v>
                </c:pt>
                <c:pt idx="36">
                  <c:v>4.3763676148796531</c:v>
                </c:pt>
                <c:pt idx="37">
                  <c:v>4.4857768052516427</c:v>
                </c:pt>
                <c:pt idx="38">
                  <c:v>4.4857768052516427</c:v>
                </c:pt>
                <c:pt idx="39">
                  <c:v>4.4857768052516427</c:v>
                </c:pt>
                <c:pt idx="40">
                  <c:v>4.4857768052516427</c:v>
                </c:pt>
                <c:pt idx="41">
                  <c:v>4.4857768052516427</c:v>
                </c:pt>
                <c:pt idx="42">
                  <c:v>4.4857768052516427</c:v>
                </c:pt>
                <c:pt idx="43">
                  <c:v>4.4857768052516427</c:v>
                </c:pt>
                <c:pt idx="44">
                  <c:v>4.4857768052516427</c:v>
                </c:pt>
                <c:pt idx="45">
                  <c:v>4.4857768052516427</c:v>
                </c:pt>
                <c:pt idx="46">
                  <c:v>4.5951859956236314</c:v>
                </c:pt>
                <c:pt idx="47">
                  <c:v>4.5951859956236314</c:v>
                </c:pt>
                <c:pt idx="48">
                  <c:v>4.7045951859956228</c:v>
                </c:pt>
                <c:pt idx="49">
                  <c:v>4.7045951859956228</c:v>
                </c:pt>
                <c:pt idx="50">
                  <c:v>4.7045951859956228</c:v>
                </c:pt>
                <c:pt idx="51">
                  <c:v>4.9234135667396073</c:v>
                </c:pt>
                <c:pt idx="52">
                  <c:v>5.0328227571116004</c:v>
                </c:pt>
                <c:pt idx="53">
                  <c:v>5.2516411378555814</c:v>
                </c:pt>
                <c:pt idx="54">
                  <c:v>5.3610503282275674</c:v>
                </c:pt>
                <c:pt idx="55">
                  <c:v>5.3610503282275674</c:v>
                </c:pt>
                <c:pt idx="56">
                  <c:v>5.4704595185995597</c:v>
                </c:pt>
                <c:pt idx="57">
                  <c:v>5.4704595185995597</c:v>
                </c:pt>
                <c:pt idx="58">
                  <c:v>5.4704595185995597</c:v>
                </c:pt>
                <c:pt idx="59">
                  <c:v>5.4704595185995597</c:v>
                </c:pt>
                <c:pt idx="60">
                  <c:v>5.4704595185995597</c:v>
                </c:pt>
                <c:pt idx="61">
                  <c:v>5.4704595185995597</c:v>
                </c:pt>
                <c:pt idx="62">
                  <c:v>5.4704595185995597</c:v>
                </c:pt>
                <c:pt idx="63">
                  <c:v>5.4704595185995597</c:v>
                </c:pt>
                <c:pt idx="64">
                  <c:v>5.4704595185995597</c:v>
                </c:pt>
                <c:pt idx="65">
                  <c:v>5.5798687089715528</c:v>
                </c:pt>
                <c:pt idx="66">
                  <c:v>5.5798687089715528</c:v>
                </c:pt>
                <c:pt idx="67">
                  <c:v>5.9080962800875314</c:v>
                </c:pt>
                <c:pt idx="68">
                  <c:v>6.0175054704595157</c:v>
                </c:pt>
                <c:pt idx="69">
                  <c:v>6.0175054704595157</c:v>
                </c:pt>
                <c:pt idx="70">
                  <c:v>6.0175054704595157</c:v>
                </c:pt>
                <c:pt idx="71">
                  <c:v>6.2363238512035029</c:v>
                </c:pt>
                <c:pt idx="72">
                  <c:v>6.3457330415754871</c:v>
                </c:pt>
                <c:pt idx="73">
                  <c:v>6.3457330415754871</c:v>
                </c:pt>
                <c:pt idx="74">
                  <c:v>6.3457330415754871</c:v>
                </c:pt>
                <c:pt idx="75">
                  <c:v>6.4551422319474785</c:v>
                </c:pt>
                <c:pt idx="76">
                  <c:v>6.5645514223194672</c:v>
                </c:pt>
                <c:pt idx="77">
                  <c:v>6.6739606126914701</c:v>
                </c:pt>
                <c:pt idx="78">
                  <c:v>6.6739606126914701</c:v>
                </c:pt>
                <c:pt idx="79">
                  <c:v>6.7833698030634633</c:v>
                </c:pt>
                <c:pt idx="80">
                  <c:v>6.8927789934354475</c:v>
                </c:pt>
                <c:pt idx="81">
                  <c:v>7.0021881838074398</c:v>
                </c:pt>
                <c:pt idx="82">
                  <c:v>7.0021881838074398</c:v>
                </c:pt>
                <c:pt idx="83">
                  <c:v>7.1115973741794285</c:v>
                </c:pt>
                <c:pt idx="84">
                  <c:v>7.2210065645514172</c:v>
                </c:pt>
                <c:pt idx="85">
                  <c:v>7.3304157549234095</c:v>
                </c:pt>
                <c:pt idx="86">
                  <c:v>7.4398249452954097</c:v>
                </c:pt>
                <c:pt idx="87">
                  <c:v>7.4398249452954097</c:v>
                </c:pt>
                <c:pt idx="88">
                  <c:v>7.4398249452954097</c:v>
                </c:pt>
                <c:pt idx="89">
                  <c:v>7.5492341356674002</c:v>
                </c:pt>
                <c:pt idx="90">
                  <c:v>7.6586433260393898</c:v>
                </c:pt>
                <c:pt idx="91">
                  <c:v>7.7680525164113785</c:v>
                </c:pt>
                <c:pt idx="92">
                  <c:v>7.8774617067833725</c:v>
                </c:pt>
                <c:pt idx="93">
                  <c:v>7.9868708971553604</c:v>
                </c:pt>
                <c:pt idx="94">
                  <c:v>8.0962800875273508</c:v>
                </c:pt>
                <c:pt idx="95">
                  <c:v>8.31509846827133</c:v>
                </c:pt>
                <c:pt idx="96">
                  <c:v>8.4245076586433356</c:v>
                </c:pt>
                <c:pt idx="97">
                  <c:v>8.4245076586433356</c:v>
                </c:pt>
                <c:pt idx="98">
                  <c:v>8.5339168490153217</c:v>
                </c:pt>
                <c:pt idx="99">
                  <c:v>8.6433260393873095</c:v>
                </c:pt>
                <c:pt idx="100">
                  <c:v>8.6433260393873095</c:v>
                </c:pt>
                <c:pt idx="101">
                  <c:v>8.752735229759308</c:v>
                </c:pt>
                <c:pt idx="102">
                  <c:v>8.752735229759308</c:v>
                </c:pt>
                <c:pt idx="103">
                  <c:v>8.752735229759308</c:v>
                </c:pt>
                <c:pt idx="104">
                  <c:v>8.8621444201312958</c:v>
                </c:pt>
                <c:pt idx="105">
                  <c:v>9.0809628008752696</c:v>
                </c:pt>
                <c:pt idx="106">
                  <c:v>9.0809628008752696</c:v>
                </c:pt>
                <c:pt idx="107">
                  <c:v>9.0809628008752696</c:v>
                </c:pt>
                <c:pt idx="108">
                  <c:v>9.1903719912472539</c:v>
                </c:pt>
                <c:pt idx="109">
                  <c:v>9.2997811816192559</c:v>
                </c:pt>
                <c:pt idx="110">
                  <c:v>9.2997811816192559</c:v>
                </c:pt>
                <c:pt idx="111">
                  <c:v>9.2997811816192559</c:v>
                </c:pt>
                <c:pt idx="112">
                  <c:v>9.4091903719912526</c:v>
                </c:pt>
                <c:pt idx="113">
                  <c:v>9.7374179431072196</c:v>
                </c:pt>
                <c:pt idx="114">
                  <c:v>9.8468271334792092</c:v>
                </c:pt>
                <c:pt idx="115">
                  <c:v>9.9562363238512059</c:v>
                </c:pt>
                <c:pt idx="116">
                  <c:v>10.065645514223215</c:v>
                </c:pt>
                <c:pt idx="117">
                  <c:v>10.175054704595199</c:v>
                </c:pt>
                <c:pt idx="118">
                  <c:v>10.284463894967205</c:v>
                </c:pt>
                <c:pt idx="119">
                  <c:v>10.6126914660832</c:v>
                </c:pt>
                <c:pt idx="120">
                  <c:v>10.9409190371991</c:v>
                </c:pt>
                <c:pt idx="121">
                  <c:v>10.9409190371991</c:v>
                </c:pt>
                <c:pt idx="122">
                  <c:v>11.378555798687104</c:v>
                </c:pt>
                <c:pt idx="123">
                  <c:v>11.487964989059099</c:v>
                </c:pt>
                <c:pt idx="124">
                  <c:v>11.597374179431098</c:v>
                </c:pt>
                <c:pt idx="125">
                  <c:v>11.597374179431098</c:v>
                </c:pt>
                <c:pt idx="126">
                  <c:v>11.597374179431098</c:v>
                </c:pt>
                <c:pt idx="127">
                  <c:v>11.7067833698031</c:v>
                </c:pt>
                <c:pt idx="128">
                  <c:v>11.8161925601751</c:v>
                </c:pt>
                <c:pt idx="129">
                  <c:v>11.8161925601751</c:v>
                </c:pt>
                <c:pt idx="130">
                  <c:v>11.925601750547004</c:v>
                </c:pt>
                <c:pt idx="131">
                  <c:v>12.035010940918999</c:v>
                </c:pt>
                <c:pt idx="132">
                  <c:v>12.144420131290998</c:v>
                </c:pt>
                <c:pt idx="133">
                  <c:v>12.144420131290998</c:v>
                </c:pt>
                <c:pt idx="134">
                  <c:v>12.363238512035005</c:v>
                </c:pt>
                <c:pt idx="135">
                  <c:v>12.363238512035005</c:v>
                </c:pt>
                <c:pt idx="136">
                  <c:v>12.472647702407006</c:v>
                </c:pt>
                <c:pt idx="137">
                  <c:v>12.800875273523005</c:v>
                </c:pt>
                <c:pt idx="138">
                  <c:v>13.019693654267005</c:v>
                </c:pt>
                <c:pt idx="139">
                  <c:v>13.129102844638902</c:v>
                </c:pt>
                <c:pt idx="140">
                  <c:v>13.347921225382898</c:v>
                </c:pt>
                <c:pt idx="141">
                  <c:v>13.457330415754905</c:v>
                </c:pt>
                <c:pt idx="142">
                  <c:v>13.6761487964989</c:v>
                </c:pt>
                <c:pt idx="143">
                  <c:v>13.894967177242902</c:v>
                </c:pt>
                <c:pt idx="144">
                  <c:v>14.113785557986908</c:v>
                </c:pt>
                <c:pt idx="145">
                  <c:v>14.2231947483589</c:v>
                </c:pt>
                <c:pt idx="146">
                  <c:v>14.332603938730905</c:v>
                </c:pt>
                <c:pt idx="147">
                  <c:v>14.442013129102801</c:v>
                </c:pt>
                <c:pt idx="148">
                  <c:v>14.442013129102801</c:v>
                </c:pt>
                <c:pt idx="149">
                  <c:v>14.551422319474804</c:v>
                </c:pt>
                <c:pt idx="150">
                  <c:v>14.551422319474804</c:v>
                </c:pt>
                <c:pt idx="151">
                  <c:v>14.551422319474804</c:v>
                </c:pt>
                <c:pt idx="152">
                  <c:v>14.551422319474804</c:v>
                </c:pt>
                <c:pt idx="153">
                  <c:v>14.660831509846805</c:v>
                </c:pt>
                <c:pt idx="154">
                  <c:v>14.660831509846805</c:v>
                </c:pt>
                <c:pt idx="155">
                  <c:v>14.660831509846805</c:v>
                </c:pt>
                <c:pt idx="156">
                  <c:v>14.770240700218798</c:v>
                </c:pt>
                <c:pt idx="157">
                  <c:v>14.770240700218798</c:v>
                </c:pt>
                <c:pt idx="158">
                  <c:v>14.9890590809628</c:v>
                </c:pt>
                <c:pt idx="159">
                  <c:v>14.9890590809628</c:v>
                </c:pt>
                <c:pt idx="160">
                  <c:v>15.207877461706795</c:v>
                </c:pt>
                <c:pt idx="161">
                  <c:v>15.207877461706795</c:v>
                </c:pt>
                <c:pt idx="162">
                  <c:v>15.207877461706795</c:v>
                </c:pt>
                <c:pt idx="163">
                  <c:v>15.317286652078804</c:v>
                </c:pt>
                <c:pt idx="164">
                  <c:v>15.426695842450799</c:v>
                </c:pt>
                <c:pt idx="165">
                  <c:v>15.5361050328228</c:v>
                </c:pt>
                <c:pt idx="166">
                  <c:v>15.5361050328228</c:v>
                </c:pt>
                <c:pt idx="167">
                  <c:v>15.5361050328228</c:v>
                </c:pt>
                <c:pt idx="168">
                  <c:v>15.5361050328228</c:v>
                </c:pt>
                <c:pt idx="169">
                  <c:v>15.5361050328228</c:v>
                </c:pt>
                <c:pt idx="170">
                  <c:v>15.973741794310699</c:v>
                </c:pt>
                <c:pt idx="171">
                  <c:v>16.0831509846827</c:v>
                </c:pt>
                <c:pt idx="172">
                  <c:v>16.301969365426711</c:v>
                </c:pt>
                <c:pt idx="173">
                  <c:v>16.301969365426711</c:v>
                </c:pt>
                <c:pt idx="174">
                  <c:v>16.739606126914701</c:v>
                </c:pt>
                <c:pt idx="175">
                  <c:v>16.958424507658599</c:v>
                </c:pt>
                <c:pt idx="176">
                  <c:v>16.958424507658599</c:v>
                </c:pt>
                <c:pt idx="177">
                  <c:v>17.067833698030601</c:v>
                </c:pt>
                <c:pt idx="178">
                  <c:v>17.177242888402599</c:v>
                </c:pt>
                <c:pt idx="179">
                  <c:v>17.177242888402599</c:v>
                </c:pt>
                <c:pt idx="180">
                  <c:v>17.286652078774583</c:v>
                </c:pt>
                <c:pt idx="181">
                  <c:v>17.39606126914661</c:v>
                </c:pt>
                <c:pt idx="182">
                  <c:v>17.724288840262599</c:v>
                </c:pt>
                <c:pt idx="183">
                  <c:v>17.724288840262599</c:v>
                </c:pt>
                <c:pt idx="184">
                  <c:v>17.724288840262599</c:v>
                </c:pt>
                <c:pt idx="185">
                  <c:v>17.943107221006599</c:v>
                </c:pt>
                <c:pt idx="186">
                  <c:v>18.052516411378591</c:v>
                </c:pt>
                <c:pt idx="187">
                  <c:v>18.052516411378591</c:v>
                </c:pt>
                <c:pt idx="188">
                  <c:v>18.490153172866499</c:v>
                </c:pt>
                <c:pt idx="189">
                  <c:v>18.490153172866499</c:v>
                </c:pt>
                <c:pt idx="190">
                  <c:v>18.599562363238501</c:v>
                </c:pt>
                <c:pt idx="191">
                  <c:v>18.70897155361051</c:v>
                </c:pt>
                <c:pt idx="192">
                  <c:v>18.818380743982505</c:v>
                </c:pt>
                <c:pt idx="193">
                  <c:v>19.146608315098511</c:v>
                </c:pt>
                <c:pt idx="194">
                  <c:v>19.256017505470499</c:v>
                </c:pt>
                <c:pt idx="195">
                  <c:v>19.474835886214411</c:v>
                </c:pt>
                <c:pt idx="196">
                  <c:v>19.584245076586384</c:v>
                </c:pt>
                <c:pt idx="197">
                  <c:v>19.584245076586384</c:v>
                </c:pt>
                <c:pt idx="198">
                  <c:v>19.693654266958411</c:v>
                </c:pt>
                <c:pt idx="199">
                  <c:v>19.693654266958411</c:v>
                </c:pt>
                <c:pt idx="200">
                  <c:v>19.693654266958411</c:v>
                </c:pt>
                <c:pt idx="201">
                  <c:v>19.912472647702383</c:v>
                </c:pt>
                <c:pt idx="202">
                  <c:v>19.912472647702383</c:v>
                </c:pt>
                <c:pt idx="203">
                  <c:v>19.912472647702383</c:v>
                </c:pt>
                <c:pt idx="204">
                  <c:v>20.02188183807441</c:v>
                </c:pt>
                <c:pt idx="205">
                  <c:v>20.131291028446434</c:v>
                </c:pt>
                <c:pt idx="206">
                  <c:v>20.2407002188184</c:v>
                </c:pt>
                <c:pt idx="207">
                  <c:v>20.350109409190399</c:v>
                </c:pt>
                <c:pt idx="208">
                  <c:v>20.459518599562383</c:v>
                </c:pt>
                <c:pt idx="209">
                  <c:v>20.568927789934389</c:v>
                </c:pt>
                <c:pt idx="210">
                  <c:v>20.787746170678282</c:v>
                </c:pt>
                <c:pt idx="211">
                  <c:v>20.787746170678282</c:v>
                </c:pt>
                <c:pt idx="212">
                  <c:v>20.89715536105032</c:v>
                </c:pt>
                <c:pt idx="213">
                  <c:v>20.89715536105032</c:v>
                </c:pt>
                <c:pt idx="214">
                  <c:v>21.11597374179431</c:v>
                </c:pt>
                <c:pt idx="215">
                  <c:v>21.225382932166273</c:v>
                </c:pt>
                <c:pt idx="216">
                  <c:v>21.3347921225383</c:v>
                </c:pt>
                <c:pt idx="217">
                  <c:v>21.3347921225383</c:v>
                </c:pt>
                <c:pt idx="218">
                  <c:v>21.444201312910302</c:v>
                </c:pt>
                <c:pt idx="219">
                  <c:v>21.444201312910302</c:v>
                </c:pt>
                <c:pt idx="220">
                  <c:v>21.55361050328229</c:v>
                </c:pt>
                <c:pt idx="221">
                  <c:v>21.55361050328229</c:v>
                </c:pt>
                <c:pt idx="222">
                  <c:v>21.55361050328229</c:v>
                </c:pt>
                <c:pt idx="223">
                  <c:v>21.772428884026283</c:v>
                </c:pt>
                <c:pt idx="224">
                  <c:v>21.8818380743982</c:v>
                </c:pt>
                <c:pt idx="225">
                  <c:v>21.8818380743982</c:v>
                </c:pt>
                <c:pt idx="226">
                  <c:v>21.991247264770184</c:v>
                </c:pt>
                <c:pt idx="227">
                  <c:v>21.991247264770184</c:v>
                </c:pt>
                <c:pt idx="228">
                  <c:v>21.991247264770184</c:v>
                </c:pt>
                <c:pt idx="229">
                  <c:v>21.991247264770184</c:v>
                </c:pt>
                <c:pt idx="230">
                  <c:v>21.991247264770184</c:v>
                </c:pt>
                <c:pt idx="231">
                  <c:v>22.319474835886201</c:v>
                </c:pt>
                <c:pt idx="232">
                  <c:v>22.42888402625821</c:v>
                </c:pt>
                <c:pt idx="233">
                  <c:v>22.42888402625821</c:v>
                </c:pt>
                <c:pt idx="234">
                  <c:v>22.538293216630191</c:v>
                </c:pt>
                <c:pt idx="235">
                  <c:v>22.6477024070022</c:v>
                </c:pt>
                <c:pt idx="236">
                  <c:v>22.757111597374202</c:v>
                </c:pt>
                <c:pt idx="237">
                  <c:v>22.757111597374202</c:v>
                </c:pt>
                <c:pt idx="238">
                  <c:v>22.975929978118184</c:v>
                </c:pt>
                <c:pt idx="239">
                  <c:v>23.1947483588621</c:v>
                </c:pt>
                <c:pt idx="240">
                  <c:v>23.304157549234105</c:v>
                </c:pt>
                <c:pt idx="241">
                  <c:v>23.304157549234105</c:v>
                </c:pt>
                <c:pt idx="242">
                  <c:v>23.4135667396061</c:v>
                </c:pt>
                <c:pt idx="243">
                  <c:v>23.4135667396061</c:v>
                </c:pt>
                <c:pt idx="244">
                  <c:v>23.522975929978109</c:v>
                </c:pt>
                <c:pt idx="245">
                  <c:v>23.522975929978109</c:v>
                </c:pt>
                <c:pt idx="246">
                  <c:v>23.522975929978109</c:v>
                </c:pt>
                <c:pt idx="247">
                  <c:v>23.632385120350111</c:v>
                </c:pt>
                <c:pt idx="248">
                  <c:v>23.851203501094101</c:v>
                </c:pt>
                <c:pt idx="249">
                  <c:v>23.851203501094101</c:v>
                </c:pt>
                <c:pt idx="250">
                  <c:v>23.851203501094101</c:v>
                </c:pt>
                <c:pt idx="251">
                  <c:v>24.070021881838102</c:v>
                </c:pt>
                <c:pt idx="252">
                  <c:v>24.1794310722101</c:v>
                </c:pt>
                <c:pt idx="253">
                  <c:v>24.507658643326</c:v>
                </c:pt>
                <c:pt idx="254">
                  <c:v>24.835886214441999</c:v>
                </c:pt>
                <c:pt idx="255">
                  <c:v>24.945295404814001</c:v>
                </c:pt>
                <c:pt idx="256">
                  <c:v>25.054704595185989</c:v>
                </c:pt>
                <c:pt idx="257">
                  <c:v>25.164113785558001</c:v>
                </c:pt>
                <c:pt idx="258">
                  <c:v>25.164113785558001</c:v>
                </c:pt>
                <c:pt idx="259">
                  <c:v>25.273522975929975</c:v>
                </c:pt>
                <c:pt idx="260">
                  <c:v>25.273522975929975</c:v>
                </c:pt>
                <c:pt idx="261">
                  <c:v>25.382932166302002</c:v>
                </c:pt>
                <c:pt idx="262">
                  <c:v>25.492341356673982</c:v>
                </c:pt>
                <c:pt idx="263">
                  <c:v>25.601750547045999</c:v>
                </c:pt>
                <c:pt idx="264">
                  <c:v>25.601750547045999</c:v>
                </c:pt>
                <c:pt idx="265">
                  <c:v>25.929978118161888</c:v>
                </c:pt>
                <c:pt idx="266">
                  <c:v>25.929978118161888</c:v>
                </c:pt>
                <c:pt idx="267">
                  <c:v>26.03938730853389</c:v>
                </c:pt>
                <c:pt idx="268">
                  <c:v>26.03938730853389</c:v>
                </c:pt>
                <c:pt idx="269">
                  <c:v>26.148796498905885</c:v>
                </c:pt>
                <c:pt idx="270">
                  <c:v>26.477024070021884</c:v>
                </c:pt>
                <c:pt idx="271">
                  <c:v>26.477024070021884</c:v>
                </c:pt>
                <c:pt idx="272">
                  <c:v>26.69584245076588</c:v>
                </c:pt>
                <c:pt idx="273">
                  <c:v>26.80525164113789</c:v>
                </c:pt>
                <c:pt idx="274">
                  <c:v>26.80525164113789</c:v>
                </c:pt>
                <c:pt idx="275">
                  <c:v>26.80525164113789</c:v>
                </c:pt>
                <c:pt idx="276">
                  <c:v>26.80525164113789</c:v>
                </c:pt>
                <c:pt idx="277">
                  <c:v>26.914660831509789</c:v>
                </c:pt>
                <c:pt idx="278">
                  <c:v>27.024070021881801</c:v>
                </c:pt>
                <c:pt idx="279">
                  <c:v>27.024070021881801</c:v>
                </c:pt>
                <c:pt idx="280">
                  <c:v>27.1334792122538</c:v>
                </c:pt>
                <c:pt idx="281">
                  <c:v>27.242888402625788</c:v>
                </c:pt>
                <c:pt idx="282">
                  <c:v>27.242888402625788</c:v>
                </c:pt>
                <c:pt idx="283">
                  <c:v>27.35229759299779</c:v>
                </c:pt>
                <c:pt idx="284">
                  <c:v>27.35229759299779</c:v>
                </c:pt>
                <c:pt idx="285">
                  <c:v>27.461706783369777</c:v>
                </c:pt>
                <c:pt idx="286">
                  <c:v>27.57111597374179</c:v>
                </c:pt>
                <c:pt idx="287">
                  <c:v>27.680525164113799</c:v>
                </c:pt>
                <c:pt idx="288">
                  <c:v>27.899343544857789</c:v>
                </c:pt>
                <c:pt idx="289">
                  <c:v>28.00875273522978</c:v>
                </c:pt>
                <c:pt idx="290">
                  <c:v>28.00875273522978</c:v>
                </c:pt>
                <c:pt idx="291">
                  <c:v>28.00875273522978</c:v>
                </c:pt>
                <c:pt idx="292">
                  <c:v>28.00875273522978</c:v>
                </c:pt>
                <c:pt idx="293">
                  <c:v>28.118161925601711</c:v>
                </c:pt>
                <c:pt idx="294">
                  <c:v>28.118161925601711</c:v>
                </c:pt>
                <c:pt idx="295">
                  <c:v>28.227571115973699</c:v>
                </c:pt>
                <c:pt idx="296">
                  <c:v>28.227571115973699</c:v>
                </c:pt>
                <c:pt idx="297">
                  <c:v>28.446389496717689</c:v>
                </c:pt>
                <c:pt idx="298">
                  <c:v>28.665207877461683</c:v>
                </c:pt>
                <c:pt idx="299">
                  <c:v>28.665207877461683</c:v>
                </c:pt>
                <c:pt idx="300">
                  <c:v>28.774617067833699</c:v>
                </c:pt>
                <c:pt idx="301">
                  <c:v>28.88402625820569</c:v>
                </c:pt>
                <c:pt idx="302">
                  <c:v>28.993435448577689</c:v>
                </c:pt>
                <c:pt idx="303">
                  <c:v>29.102844638949691</c:v>
                </c:pt>
                <c:pt idx="304">
                  <c:v>29.321663019693698</c:v>
                </c:pt>
                <c:pt idx="305">
                  <c:v>29.321663019693698</c:v>
                </c:pt>
                <c:pt idx="306">
                  <c:v>29.321663019693698</c:v>
                </c:pt>
                <c:pt idx="307">
                  <c:v>29.321663019693698</c:v>
                </c:pt>
                <c:pt idx="308">
                  <c:v>29.43107221006559</c:v>
                </c:pt>
                <c:pt idx="309">
                  <c:v>29.540481400437599</c:v>
                </c:pt>
                <c:pt idx="310">
                  <c:v>29.649890590809601</c:v>
                </c:pt>
                <c:pt idx="311">
                  <c:v>29.649890590809601</c:v>
                </c:pt>
                <c:pt idx="312">
                  <c:v>29.868708971553581</c:v>
                </c:pt>
                <c:pt idx="313">
                  <c:v>29.868708971553581</c:v>
                </c:pt>
                <c:pt idx="314">
                  <c:v>29.97811816192559</c:v>
                </c:pt>
                <c:pt idx="315">
                  <c:v>29.97811816192559</c:v>
                </c:pt>
                <c:pt idx="316">
                  <c:v>30.19693654266959</c:v>
                </c:pt>
                <c:pt idx="317">
                  <c:v>30.306345733041599</c:v>
                </c:pt>
                <c:pt idx="318">
                  <c:v>30.415754923413601</c:v>
                </c:pt>
                <c:pt idx="319">
                  <c:v>30.415754923413601</c:v>
                </c:pt>
                <c:pt idx="320">
                  <c:v>30.74398249452949</c:v>
                </c:pt>
                <c:pt idx="321">
                  <c:v>30.74398249452949</c:v>
                </c:pt>
                <c:pt idx="322">
                  <c:v>30.962800875273484</c:v>
                </c:pt>
                <c:pt idx="323">
                  <c:v>31.181619256017488</c:v>
                </c:pt>
                <c:pt idx="324">
                  <c:v>31.2910284463895</c:v>
                </c:pt>
                <c:pt idx="325">
                  <c:v>31.2910284463895</c:v>
                </c:pt>
                <c:pt idx="326">
                  <c:v>31.400437636761477</c:v>
                </c:pt>
                <c:pt idx="327">
                  <c:v>31.50984682713349</c:v>
                </c:pt>
                <c:pt idx="328">
                  <c:v>31.61925601750551</c:v>
                </c:pt>
                <c:pt idx="329">
                  <c:v>31.61925601750551</c:v>
                </c:pt>
                <c:pt idx="330">
                  <c:v>31.83807439824951</c:v>
                </c:pt>
                <c:pt idx="331">
                  <c:v>31.83807439824951</c:v>
                </c:pt>
                <c:pt idx="332">
                  <c:v>32.056892778993394</c:v>
                </c:pt>
                <c:pt idx="333">
                  <c:v>32.166301969365399</c:v>
                </c:pt>
                <c:pt idx="334">
                  <c:v>32.275711159737398</c:v>
                </c:pt>
                <c:pt idx="335">
                  <c:v>32.385120350109403</c:v>
                </c:pt>
                <c:pt idx="336">
                  <c:v>32.932166301969403</c:v>
                </c:pt>
                <c:pt idx="337">
                  <c:v>32.932166301969403</c:v>
                </c:pt>
                <c:pt idx="338">
                  <c:v>32.932166301969403</c:v>
                </c:pt>
                <c:pt idx="339">
                  <c:v>32.932166301969403</c:v>
                </c:pt>
                <c:pt idx="340">
                  <c:v>33.041575492341394</c:v>
                </c:pt>
                <c:pt idx="341">
                  <c:v>33.479212253829303</c:v>
                </c:pt>
                <c:pt idx="342">
                  <c:v>33.479212253829303</c:v>
                </c:pt>
                <c:pt idx="343">
                  <c:v>33.698030634573342</c:v>
                </c:pt>
                <c:pt idx="344">
                  <c:v>33.698030634573342</c:v>
                </c:pt>
                <c:pt idx="345">
                  <c:v>33.807439824945298</c:v>
                </c:pt>
                <c:pt idx="346">
                  <c:v>33.91684901531724</c:v>
                </c:pt>
                <c:pt idx="347">
                  <c:v>33.91684901531724</c:v>
                </c:pt>
                <c:pt idx="348">
                  <c:v>33.91684901531724</c:v>
                </c:pt>
                <c:pt idx="349">
                  <c:v>34.135667396061301</c:v>
                </c:pt>
                <c:pt idx="350">
                  <c:v>34.135667396061301</c:v>
                </c:pt>
                <c:pt idx="351">
                  <c:v>34.135667396061301</c:v>
                </c:pt>
                <c:pt idx="352">
                  <c:v>34.245076586433299</c:v>
                </c:pt>
                <c:pt idx="353">
                  <c:v>34.354485776805177</c:v>
                </c:pt>
                <c:pt idx="354">
                  <c:v>34.354485776805177</c:v>
                </c:pt>
                <c:pt idx="355">
                  <c:v>34.354485776805177</c:v>
                </c:pt>
                <c:pt idx="356">
                  <c:v>34.354485776805177</c:v>
                </c:pt>
                <c:pt idx="357">
                  <c:v>34.354485776805177</c:v>
                </c:pt>
                <c:pt idx="358">
                  <c:v>34.354485776805177</c:v>
                </c:pt>
                <c:pt idx="359">
                  <c:v>34.463894967177197</c:v>
                </c:pt>
                <c:pt idx="360">
                  <c:v>34.573304157549195</c:v>
                </c:pt>
                <c:pt idx="361">
                  <c:v>34.573304157549195</c:v>
                </c:pt>
                <c:pt idx="362">
                  <c:v>34.792122538293221</c:v>
                </c:pt>
                <c:pt idx="363">
                  <c:v>34.901531728665198</c:v>
                </c:pt>
                <c:pt idx="364">
                  <c:v>35.010940919037196</c:v>
                </c:pt>
                <c:pt idx="365">
                  <c:v>35.120350109409223</c:v>
                </c:pt>
                <c:pt idx="366">
                  <c:v>35.229759299781222</c:v>
                </c:pt>
                <c:pt idx="367">
                  <c:v>35.229759299781222</c:v>
                </c:pt>
                <c:pt idx="368">
                  <c:v>35.229759299781222</c:v>
                </c:pt>
                <c:pt idx="369">
                  <c:v>35.229759299781222</c:v>
                </c:pt>
                <c:pt idx="370">
                  <c:v>35.339168490153199</c:v>
                </c:pt>
                <c:pt idx="371">
                  <c:v>35.448577680525212</c:v>
                </c:pt>
                <c:pt idx="372">
                  <c:v>35.448577680525212</c:v>
                </c:pt>
                <c:pt idx="373">
                  <c:v>35.667396061269095</c:v>
                </c:pt>
                <c:pt idx="374">
                  <c:v>35.667396061269095</c:v>
                </c:pt>
                <c:pt idx="375">
                  <c:v>36.105032822757124</c:v>
                </c:pt>
                <c:pt idx="376">
                  <c:v>36.105032822757124</c:v>
                </c:pt>
                <c:pt idx="377">
                  <c:v>36.105032822757124</c:v>
                </c:pt>
                <c:pt idx="378">
                  <c:v>36.214442013129101</c:v>
                </c:pt>
                <c:pt idx="379">
                  <c:v>36.3238512035011</c:v>
                </c:pt>
                <c:pt idx="380">
                  <c:v>36.3238512035011</c:v>
                </c:pt>
                <c:pt idx="381">
                  <c:v>36.433260393873098</c:v>
                </c:pt>
                <c:pt idx="382">
                  <c:v>36.761487964989101</c:v>
                </c:pt>
                <c:pt idx="383">
                  <c:v>36.870897155360957</c:v>
                </c:pt>
                <c:pt idx="384">
                  <c:v>36.870897155360957</c:v>
                </c:pt>
                <c:pt idx="385">
                  <c:v>36.870897155360957</c:v>
                </c:pt>
                <c:pt idx="386">
                  <c:v>36.980306345732998</c:v>
                </c:pt>
                <c:pt idx="387">
                  <c:v>36.980306345732998</c:v>
                </c:pt>
                <c:pt idx="388">
                  <c:v>36.980306345732998</c:v>
                </c:pt>
                <c:pt idx="389">
                  <c:v>37.199124726477024</c:v>
                </c:pt>
                <c:pt idx="390">
                  <c:v>37.527352297593012</c:v>
                </c:pt>
                <c:pt idx="391">
                  <c:v>37.527352297593012</c:v>
                </c:pt>
                <c:pt idx="392">
                  <c:v>37.746170678337002</c:v>
                </c:pt>
                <c:pt idx="393">
                  <c:v>37.855579868709</c:v>
                </c:pt>
                <c:pt idx="394">
                  <c:v>38.183807439824896</c:v>
                </c:pt>
                <c:pt idx="395">
                  <c:v>38.183807439824896</c:v>
                </c:pt>
                <c:pt idx="396">
                  <c:v>38.293216630196923</c:v>
                </c:pt>
                <c:pt idx="397">
                  <c:v>38.293216630196923</c:v>
                </c:pt>
                <c:pt idx="398">
                  <c:v>38.293216630196923</c:v>
                </c:pt>
                <c:pt idx="399">
                  <c:v>38.293216630196923</c:v>
                </c:pt>
                <c:pt idx="400">
                  <c:v>38.293216630196923</c:v>
                </c:pt>
                <c:pt idx="401">
                  <c:v>38.402625820568922</c:v>
                </c:pt>
                <c:pt idx="402">
                  <c:v>38.402625820568922</c:v>
                </c:pt>
                <c:pt idx="403">
                  <c:v>38.402625820568922</c:v>
                </c:pt>
                <c:pt idx="404">
                  <c:v>38.512035010940913</c:v>
                </c:pt>
                <c:pt idx="405">
                  <c:v>38.512035010940913</c:v>
                </c:pt>
                <c:pt idx="406">
                  <c:v>38.512035010940913</c:v>
                </c:pt>
                <c:pt idx="407">
                  <c:v>38.621444201312869</c:v>
                </c:pt>
                <c:pt idx="408">
                  <c:v>38.621444201312869</c:v>
                </c:pt>
                <c:pt idx="409">
                  <c:v>38.621444201312869</c:v>
                </c:pt>
                <c:pt idx="410">
                  <c:v>38.621444201312869</c:v>
                </c:pt>
                <c:pt idx="411">
                  <c:v>38.621444201312869</c:v>
                </c:pt>
                <c:pt idx="412">
                  <c:v>38.621444201312869</c:v>
                </c:pt>
                <c:pt idx="413">
                  <c:v>38.730853391684903</c:v>
                </c:pt>
                <c:pt idx="414">
                  <c:v>38.730853391684903</c:v>
                </c:pt>
                <c:pt idx="415">
                  <c:v>38.730853391684903</c:v>
                </c:pt>
                <c:pt idx="416">
                  <c:v>38.730853391684903</c:v>
                </c:pt>
                <c:pt idx="417">
                  <c:v>38.840262582056894</c:v>
                </c:pt>
                <c:pt idx="418">
                  <c:v>38.9496717724289</c:v>
                </c:pt>
                <c:pt idx="419">
                  <c:v>38.9496717724289</c:v>
                </c:pt>
                <c:pt idx="420">
                  <c:v>38.9496717724289</c:v>
                </c:pt>
                <c:pt idx="421">
                  <c:v>38.9496717724289</c:v>
                </c:pt>
                <c:pt idx="422">
                  <c:v>39.059080962800898</c:v>
                </c:pt>
                <c:pt idx="423">
                  <c:v>39.168490153172911</c:v>
                </c:pt>
                <c:pt idx="424">
                  <c:v>39.277899343544902</c:v>
                </c:pt>
                <c:pt idx="425">
                  <c:v>39.277899343544902</c:v>
                </c:pt>
                <c:pt idx="426">
                  <c:v>39.277899343544902</c:v>
                </c:pt>
                <c:pt idx="427">
                  <c:v>39.277899343544902</c:v>
                </c:pt>
                <c:pt idx="428">
                  <c:v>39.277899343544902</c:v>
                </c:pt>
                <c:pt idx="429">
                  <c:v>39.277899343544902</c:v>
                </c:pt>
                <c:pt idx="430">
                  <c:v>39.387308533916894</c:v>
                </c:pt>
                <c:pt idx="431">
                  <c:v>39.496717724288821</c:v>
                </c:pt>
                <c:pt idx="432">
                  <c:v>39.496717724288821</c:v>
                </c:pt>
                <c:pt idx="433">
                  <c:v>39.606126914660813</c:v>
                </c:pt>
                <c:pt idx="434">
                  <c:v>39.715536105032811</c:v>
                </c:pt>
                <c:pt idx="435">
                  <c:v>39.715536105032811</c:v>
                </c:pt>
                <c:pt idx="436">
                  <c:v>39.824945295404802</c:v>
                </c:pt>
                <c:pt idx="437">
                  <c:v>39.934354485776794</c:v>
                </c:pt>
                <c:pt idx="438">
                  <c:v>39.934354485776794</c:v>
                </c:pt>
                <c:pt idx="439">
                  <c:v>40.043763676148799</c:v>
                </c:pt>
                <c:pt idx="440">
                  <c:v>40.043763676148799</c:v>
                </c:pt>
                <c:pt idx="441">
                  <c:v>40.043763676148799</c:v>
                </c:pt>
                <c:pt idx="442">
                  <c:v>40.153172866520826</c:v>
                </c:pt>
                <c:pt idx="443">
                  <c:v>40.262582056892803</c:v>
                </c:pt>
                <c:pt idx="444">
                  <c:v>40.262582056892803</c:v>
                </c:pt>
                <c:pt idx="445">
                  <c:v>40.371991247264795</c:v>
                </c:pt>
                <c:pt idx="446">
                  <c:v>40.481400437636758</c:v>
                </c:pt>
                <c:pt idx="447">
                  <c:v>40.481400437636758</c:v>
                </c:pt>
                <c:pt idx="448">
                  <c:v>40.481400437636758</c:v>
                </c:pt>
                <c:pt idx="449">
                  <c:v>40.481400437636758</c:v>
                </c:pt>
                <c:pt idx="450">
                  <c:v>40.481400437636758</c:v>
                </c:pt>
                <c:pt idx="451">
                  <c:v>40.590809628008699</c:v>
                </c:pt>
                <c:pt idx="452">
                  <c:v>40.700218818380726</c:v>
                </c:pt>
                <c:pt idx="453">
                  <c:v>40.700218818380726</c:v>
                </c:pt>
                <c:pt idx="454">
                  <c:v>40.700218818380726</c:v>
                </c:pt>
                <c:pt idx="455">
                  <c:v>40.700218818380726</c:v>
                </c:pt>
                <c:pt idx="456">
                  <c:v>40.809628008752675</c:v>
                </c:pt>
                <c:pt idx="457">
                  <c:v>40.809628008752675</c:v>
                </c:pt>
                <c:pt idx="458">
                  <c:v>40.919037199124702</c:v>
                </c:pt>
                <c:pt idx="459">
                  <c:v>41.0284463894967</c:v>
                </c:pt>
                <c:pt idx="460">
                  <c:v>41.0284463894967</c:v>
                </c:pt>
                <c:pt idx="461">
                  <c:v>41.137855579868678</c:v>
                </c:pt>
                <c:pt idx="462">
                  <c:v>41.137855579868678</c:v>
                </c:pt>
                <c:pt idx="463">
                  <c:v>41.137855579868678</c:v>
                </c:pt>
                <c:pt idx="464">
                  <c:v>41.137855579868678</c:v>
                </c:pt>
                <c:pt idx="465">
                  <c:v>41.137855579868678</c:v>
                </c:pt>
                <c:pt idx="466">
                  <c:v>41.137855579868678</c:v>
                </c:pt>
                <c:pt idx="467">
                  <c:v>41.247264770240641</c:v>
                </c:pt>
                <c:pt idx="468">
                  <c:v>41.247264770240641</c:v>
                </c:pt>
                <c:pt idx="469">
                  <c:v>41.247264770240641</c:v>
                </c:pt>
                <c:pt idx="470">
                  <c:v>41.247264770240641</c:v>
                </c:pt>
                <c:pt idx="471">
                  <c:v>41.356673960612646</c:v>
                </c:pt>
                <c:pt idx="472">
                  <c:v>41.356673960612646</c:v>
                </c:pt>
                <c:pt idx="473">
                  <c:v>41.356673960612646</c:v>
                </c:pt>
                <c:pt idx="474">
                  <c:v>41.466083150984701</c:v>
                </c:pt>
                <c:pt idx="475">
                  <c:v>41.466083150984701</c:v>
                </c:pt>
                <c:pt idx="476">
                  <c:v>41.466083150984701</c:v>
                </c:pt>
                <c:pt idx="477">
                  <c:v>41.684901531728677</c:v>
                </c:pt>
                <c:pt idx="478">
                  <c:v>41.684901531728677</c:v>
                </c:pt>
                <c:pt idx="479">
                  <c:v>41.684901531728677</c:v>
                </c:pt>
                <c:pt idx="480">
                  <c:v>41.684901531728677</c:v>
                </c:pt>
                <c:pt idx="481">
                  <c:v>41.684901531728677</c:v>
                </c:pt>
                <c:pt idx="482">
                  <c:v>41.684901531728677</c:v>
                </c:pt>
                <c:pt idx="483">
                  <c:v>41.684901531728677</c:v>
                </c:pt>
                <c:pt idx="484">
                  <c:v>41.684901531728677</c:v>
                </c:pt>
                <c:pt idx="485">
                  <c:v>41.684901531728677</c:v>
                </c:pt>
                <c:pt idx="486">
                  <c:v>41.794310722100747</c:v>
                </c:pt>
                <c:pt idx="487">
                  <c:v>41.903719912472603</c:v>
                </c:pt>
                <c:pt idx="488">
                  <c:v>42.1225382932166</c:v>
                </c:pt>
                <c:pt idx="489">
                  <c:v>42.1225382932166</c:v>
                </c:pt>
                <c:pt idx="490">
                  <c:v>42.341356673960568</c:v>
                </c:pt>
                <c:pt idx="491">
                  <c:v>42.341356673960568</c:v>
                </c:pt>
                <c:pt idx="492">
                  <c:v>42.341356673960568</c:v>
                </c:pt>
                <c:pt idx="493">
                  <c:v>42.560175054704601</c:v>
                </c:pt>
                <c:pt idx="494">
                  <c:v>42.669584245076599</c:v>
                </c:pt>
                <c:pt idx="495">
                  <c:v>42.888402625820596</c:v>
                </c:pt>
                <c:pt idx="496">
                  <c:v>42.888402625820596</c:v>
                </c:pt>
                <c:pt idx="497">
                  <c:v>42.888402625820596</c:v>
                </c:pt>
                <c:pt idx="498">
                  <c:v>42.888402625820596</c:v>
                </c:pt>
                <c:pt idx="499">
                  <c:v>42.888402625820596</c:v>
                </c:pt>
                <c:pt idx="500">
                  <c:v>42.997811816192595</c:v>
                </c:pt>
                <c:pt idx="501">
                  <c:v>42.997811816192595</c:v>
                </c:pt>
                <c:pt idx="502">
                  <c:v>43.107221006564579</c:v>
                </c:pt>
                <c:pt idx="503">
                  <c:v>43.326039387308498</c:v>
                </c:pt>
                <c:pt idx="504">
                  <c:v>43.326039387308498</c:v>
                </c:pt>
                <c:pt idx="505">
                  <c:v>43.435448577680468</c:v>
                </c:pt>
                <c:pt idx="506">
                  <c:v>43.435448577680468</c:v>
                </c:pt>
                <c:pt idx="507">
                  <c:v>43.435448577680468</c:v>
                </c:pt>
                <c:pt idx="508">
                  <c:v>43.435448577680468</c:v>
                </c:pt>
                <c:pt idx="509">
                  <c:v>43.544857768052466</c:v>
                </c:pt>
                <c:pt idx="510">
                  <c:v>43.654266958424479</c:v>
                </c:pt>
                <c:pt idx="511">
                  <c:v>43.763676148796499</c:v>
                </c:pt>
                <c:pt idx="512">
                  <c:v>43.873085339168497</c:v>
                </c:pt>
                <c:pt idx="513">
                  <c:v>43.873085339168497</c:v>
                </c:pt>
                <c:pt idx="514">
                  <c:v>43.873085339168497</c:v>
                </c:pt>
                <c:pt idx="515">
                  <c:v>43.982494529540467</c:v>
                </c:pt>
                <c:pt idx="516">
                  <c:v>43.982494529540467</c:v>
                </c:pt>
                <c:pt idx="517">
                  <c:v>44.091903719912494</c:v>
                </c:pt>
                <c:pt idx="518">
                  <c:v>44.091903719912494</c:v>
                </c:pt>
                <c:pt idx="519">
                  <c:v>44.201312910284521</c:v>
                </c:pt>
                <c:pt idx="520">
                  <c:v>44.201312910284521</c:v>
                </c:pt>
                <c:pt idx="521">
                  <c:v>44.310722100656477</c:v>
                </c:pt>
                <c:pt idx="522">
                  <c:v>44.420131291028412</c:v>
                </c:pt>
                <c:pt idx="523">
                  <c:v>44.529540481400396</c:v>
                </c:pt>
                <c:pt idx="524">
                  <c:v>44.529540481400396</c:v>
                </c:pt>
                <c:pt idx="525">
                  <c:v>44.638949671772394</c:v>
                </c:pt>
                <c:pt idx="526">
                  <c:v>44.638949671772394</c:v>
                </c:pt>
                <c:pt idx="527">
                  <c:v>44.638949671772394</c:v>
                </c:pt>
                <c:pt idx="528">
                  <c:v>44.748358862144421</c:v>
                </c:pt>
                <c:pt idx="529">
                  <c:v>44.748358862144421</c:v>
                </c:pt>
                <c:pt idx="530">
                  <c:v>44.748358862144421</c:v>
                </c:pt>
                <c:pt idx="531">
                  <c:v>44.748358862144421</c:v>
                </c:pt>
                <c:pt idx="532">
                  <c:v>44.748358862144421</c:v>
                </c:pt>
                <c:pt idx="533">
                  <c:v>44.748358862144421</c:v>
                </c:pt>
                <c:pt idx="534">
                  <c:v>44.748358862144421</c:v>
                </c:pt>
                <c:pt idx="535">
                  <c:v>44.857768052516356</c:v>
                </c:pt>
                <c:pt idx="536">
                  <c:v>45.076586433260367</c:v>
                </c:pt>
                <c:pt idx="537">
                  <c:v>45.076586433260367</c:v>
                </c:pt>
                <c:pt idx="538">
                  <c:v>45.076586433260367</c:v>
                </c:pt>
                <c:pt idx="539">
                  <c:v>45.076586433260367</c:v>
                </c:pt>
                <c:pt idx="540">
                  <c:v>45.076586433260367</c:v>
                </c:pt>
                <c:pt idx="541">
                  <c:v>45.076586433260367</c:v>
                </c:pt>
                <c:pt idx="542">
                  <c:v>45.404814004376377</c:v>
                </c:pt>
                <c:pt idx="543">
                  <c:v>45.514223194748375</c:v>
                </c:pt>
                <c:pt idx="544">
                  <c:v>45.514223194748375</c:v>
                </c:pt>
                <c:pt idx="545">
                  <c:v>45.514223194748375</c:v>
                </c:pt>
                <c:pt idx="546">
                  <c:v>45.514223194748375</c:v>
                </c:pt>
                <c:pt idx="547">
                  <c:v>45.514223194748375</c:v>
                </c:pt>
                <c:pt idx="548">
                  <c:v>45.623632385120423</c:v>
                </c:pt>
                <c:pt idx="549">
                  <c:v>45.733041575492258</c:v>
                </c:pt>
                <c:pt idx="550">
                  <c:v>45.733041575492258</c:v>
                </c:pt>
                <c:pt idx="551">
                  <c:v>45.733041575492258</c:v>
                </c:pt>
                <c:pt idx="552">
                  <c:v>45.842450765864278</c:v>
                </c:pt>
                <c:pt idx="553">
                  <c:v>45.842450765864278</c:v>
                </c:pt>
                <c:pt idx="554">
                  <c:v>45.951859956236255</c:v>
                </c:pt>
                <c:pt idx="555">
                  <c:v>45.951859956236255</c:v>
                </c:pt>
                <c:pt idx="556">
                  <c:v>46.061269146608304</c:v>
                </c:pt>
                <c:pt idx="557">
                  <c:v>46.170678336980323</c:v>
                </c:pt>
                <c:pt idx="558">
                  <c:v>46.280087527352258</c:v>
                </c:pt>
                <c:pt idx="559">
                  <c:v>46.280087527352258</c:v>
                </c:pt>
                <c:pt idx="560">
                  <c:v>46.280087527352258</c:v>
                </c:pt>
                <c:pt idx="561">
                  <c:v>46.389496717724278</c:v>
                </c:pt>
                <c:pt idx="562">
                  <c:v>46.498905908096312</c:v>
                </c:pt>
                <c:pt idx="563">
                  <c:v>46.608315098468324</c:v>
                </c:pt>
                <c:pt idx="564">
                  <c:v>46.608315098468324</c:v>
                </c:pt>
                <c:pt idx="565">
                  <c:v>46.717724288840294</c:v>
                </c:pt>
                <c:pt idx="566">
                  <c:v>46.717724288840294</c:v>
                </c:pt>
                <c:pt idx="567">
                  <c:v>46.717724288840294</c:v>
                </c:pt>
                <c:pt idx="568">
                  <c:v>46.717724288840294</c:v>
                </c:pt>
                <c:pt idx="569">
                  <c:v>46.827133479212257</c:v>
                </c:pt>
                <c:pt idx="570">
                  <c:v>47.045951859956197</c:v>
                </c:pt>
                <c:pt idx="571">
                  <c:v>47.045951859956197</c:v>
                </c:pt>
                <c:pt idx="572">
                  <c:v>47.045951859956197</c:v>
                </c:pt>
                <c:pt idx="573">
                  <c:v>47.155361050328196</c:v>
                </c:pt>
                <c:pt idx="574">
                  <c:v>47.155361050328196</c:v>
                </c:pt>
                <c:pt idx="575">
                  <c:v>47.155361050328196</c:v>
                </c:pt>
                <c:pt idx="576">
                  <c:v>47.264770240700223</c:v>
                </c:pt>
                <c:pt idx="577">
                  <c:v>47.483588621444177</c:v>
                </c:pt>
                <c:pt idx="578">
                  <c:v>47.483588621444177</c:v>
                </c:pt>
                <c:pt idx="579">
                  <c:v>47.592997811816197</c:v>
                </c:pt>
                <c:pt idx="580">
                  <c:v>47.592997811816197</c:v>
                </c:pt>
                <c:pt idx="581">
                  <c:v>47.592997811816197</c:v>
                </c:pt>
                <c:pt idx="582">
                  <c:v>47.592997811816197</c:v>
                </c:pt>
                <c:pt idx="583">
                  <c:v>47.592997811816197</c:v>
                </c:pt>
                <c:pt idx="584">
                  <c:v>47.811816192560194</c:v>
                </c:pt>
                <c:pt idx="585">
                  <c:v>47.811816192560194</c:v>
                </c:pt>
                <c:pt idx="586">
                  <c:v>47.811816192560194</c:v>
                </c:pt>
                <c:pt idx="587">
                  <c:v>47.921225382932199</c:v>
                </c:pt>
                <c:pt idx="588">
                  <c:v>47.921225382932199</c:v>
                </c:pt>
                <c:pt idx="589">
                  <c:v>47.921225382932199</c:v>
                </c:pt>
                <c:pt idx="590">
                  <c:v>48.030634573304177</c:v>
                </c:pt>
                <c:pt idx="591">
                  <c:v>48.030634573304177</c:v>
                </c:pt>
                <c:pt idx="592">
                  <c:v>48.030634573304177</c:v>
                </c:pt>
                <c:pt idx="593">
                  <c:v>48.030634573304177</c:v>
                </c:pt>
                <c:pt idx="594">
                  <c:v>48.030634573304177</c:v>
                </c:pt>
                <c:pt idx="595">
                  <c:v>48.140043763676069</c:v>
                </c:pt>
                <c:pt idx="596">
                  <c:v>48.140043763676069</c:v>
                </c:pt>
                <c:pt idx="597">
                  <c:v>48.468271334792099</c:v>
                </c:pt>
                <c:pt idx="598">
                  <c:v>48.468271334792099</c:v>
                </c:pt>
                <c:pt idx="599">
                  <c:v>48.577680525164077</c:v>
                </c:pt>
                <c:pt idx="600">
                  <c:v>48.577680525164077</c:v>
                </c:pt>
              </c:numCache>
            </c:numRef>
          </c:val>
        </c:ser>
        <c:ser>
          <c:idx val="1"/>
          <c:order val="1"/>
          <c:tx>
            <c:v>False Positive</c:v>
          </c:tx>
          <c:marker>
            <c:symbol val="none"/>
          </c:marker>
          <c:cat>
            <c:numRef>
              <c:f>listblack!$C$1:$C$601</c:f>
              <c:numCache>
                <c:formatCode>General</c:formatCode>
                <c:ptCount val="601"/>
                <c:pt idx="0">
                  <c:v>0</c:v>
                </c:pt>
                <c:pt idx="1">
                  <c:v>1.0000000000000005E-2</c:v>
                </c:pt>
                <c:pt idx="2">
                  <c:v>2.0000000000000011E-2</c:v>
                </c:pt>
                <c:pt idx="3">
                  <c:v>3.0000000000000002E-2</c:v>
                </c:pt>
                <c:pt idx="4">
                  <c:v>4.0000000000000022E-2</c:v>
                </c:pt>
                <c:pt idx="5">
                  <c:v>0.05</c:v>
                </c:pt>
                <c:pt idx="6">
                  <c:v>6.0000000000000026E-2</c:v>
                </c:pt>
                <c:pt idx="7">
                  <c:v>7.0000000000000021E-2</c:v>
                </c:pt>
                <c:pt idx="8">
                  <c:v>8.0000000000000043E-2</c:v>
                </c:pt>
                <c:pt idx="9">
                  <c:v>9.0000000000000024E-2</c:v>
                </c:pt>
                <c:pt idx="10">
                  <c:v>0.1</c:v>
                </c:pt>
                <c:pt idx="11">
                  <c:v>0.11</c:v>
                </c:pt>
                <c:pt idx="12">
                  <c:v>0.12000000000000002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0.15000000000000008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0.18000000000000008</c:v>
                </c:pt>
                <c:pt idx="19">
                  <c:v>0.19</c:v>
                </c:pt>
                <c:pt idx="20">
                  <c:v>0.2</c:v>
                </c:pt>
                <c:pt idx="21">
                  <c:v>0.21000000000000008</c:v>
                </c:pt>
                <c:pt idx="22">
                  <c:v>0.22</c:v>
                </c:pt>
                <c:pt idx="23">
                  <c:v>0.23</c:v>
                </c:pt>
                <c:pt idx="24">
                  <c:v>0.24000000000000007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0.28000000000000008</c:v>
                </c:pt>
                <c:pt idx="29">
                  <c:v>0.29000000000000015</c:v>
                </c:pt>
                <c:pt idx="30">
                  <c:v>0.30000000000000016</c:v>
                </c:pt>
                <c:pt idx="31">
                  <c:v>0.31000000000000016</c:v>
                </c:pt>
                <c:pt idx="32">
                  <c:v>0.32000000000000017</c:v>
                </c:pt>
                <c:pt idx="33">
                  <c:v>0.33000000000000024</c:v>
                </c:pt>
                <c:pt idx="34">
                  <c:v>0.34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</c:v>
                </c:pt>
                <c:pt idx="41">
                  <c:v>0.41000000000000014</c:v>
                </c:pt>
                <c:pt idx="42">
                  <c:v>0.42000000000000015</c:v>
                </c:pt>
                <c:pt idx="43">
                  <c:v>0.43000000000000016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0.47000000000000008</c:v>
                </c:pt>
                <c:pt idx="48">
                  <c:v>0.48000000000000015</c:v>
                </c:pt>
                <c:pt idx="49">
                  <c:v>0.49000000000000016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0.56999999999999995</c:v>
                </c:pt>
                <c:pt idx="58">
                  <c:v>0.58000000000000007</c:v>
                </c:pt>
                <c:pt idx="59">
                  <c:v>0.59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0.67000000000000048</c:v>
                </c:pt>
                <c:pt idx="68">
                  <c:v>0.68</c:v>
                </c:pt>
                <c:pt idx="69">
                  <c:v>0.69000000000000028</c:v>
                </c:pt>
                <c:pt idx="70">
                  <c:v>0.70000000000000029</c:v>
                </c:pt>
                <c:pt idx="71">
                  <c:v>0.7100000000000003</c:v>
                </c:pt>
                <c:pt idx="72">
                  <c:v>0.72000000000000031</c:v>
                </c:pt>
                <c:pt idx="73">
                  <c:v>0.73000000000000032</c:v>
                </c:pt>
                <c:pt idx="74">
                  <c:v>0.74000000000000032</c:v>
                </c:pt>
                <c:pt idx="75">
                  <c:v>0.75000000000000033</c:v>
                </c:pt>
                <c:pt idx="76">
                  <c:v>0.76000000000000034</c:v>
                </c:pt>
                <c:pt idx="77">
                  <c:v>0.77000000000000035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0.82000000000000095</c:v>
                </c:pt>
                <c:pt idx="83">
                  <c:v>0.83000000000000129</c:v>
                </c:pt>
                <c:pt idx="84">
                  <c:v>0.8400000000000013</c:v>
                </c:pt>
                <c:pt idx="85">
                  <c:v>0.85000000000000131</c:v>
                </c:pt>
                <c:pt idx="86">
                  <c:v>0.86000000000000132</c:v>
                </c:pt>
                <c:pt idx="87">
                  <c:v>0.87000000000000133</c:v>
                </c:pt>
                <c:pt idx="88">
                  <c:v>0.880000000000001</c:v>
                </c:pt>
                <c:pt idx="89">
                  <c:v>0.89000000000000101</c:v>
                </c:pt>
                <c:pt idx="90">
                  <c:v>0.90000000000000102</c:v>
                </c:pt>
                <c:pt idx="91">
                  <c:v>0.91000000000000103</c:v>
                </c:pt>
                <c:pt idx="92">
                  <c:v>0.92000000000000104</c:v>
                </c:pt>
                <c:pt idx="93">
                  <c:v>0.93000000000000105</c:v>
                </c:pt>
                <c:pt idx="94">
                  <c:v>0.94000000000000095</c:v>
                </c:pt>
                <c:pt idx="95">
                  <c:v>0.95000000000000095</c:v>
                </c:pt>
                <c:pt idx="96">
                  <c:v>0.9600000000000013</c:v>
                </c:pt>
                <c:pt idx="97">
                  <c:v>0.97000000000000131</c:v>
                </c:pt>
                <c:pt idx="98">
                  <c:v>0.98000000000000098</c:v>
                </c:pt>
                <c:pt idx="99">
                  <c:v>0.99000000000000099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1.1299999999999992</c:v>
                </c:pt>
                <c:pt idx="114">
                  <c:v>1.1399999999999992</c:v>
                </c:pt>
                <c:pt idx="115">
                  <c:v>1.1499999999999992</c:v>
                </c:pt>
                <c:pt idx="116">
                  <c:v>1.1599999999999993</c:v>
                </c:pt>
                <c:pt idx="117">
                  <c:v>1.1700000000000006</c:v>
                </c:pt>
                <c:pt idx="118">
                  <c:v>1.1800000000000006</c:v>
                </c:pt>
                <c:pt idx="119">
                  <c:v>1.1900000000000006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1.3800000000000001</c:v>
                </c:pt>
                <c:pt idx="139">
                  <c:v>1.3900000000000001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1.6300000000000001</c:v>
                </c:pt>
                <c:pt idx="164">
                  <c:v>1.6400000000000001</c:v>
                </c:pt>
                <c:pt idx="165">
                  <c:v>1.6500000000000001</c:v>
                </c:pt>
                <c:pt idx="166">
                  <c:v>1.6600000000000001</c:v>
                </c:pt>
                <c:pt idx="167">
                  <c:v>1.6700000000000006</c:v>
                </c:pt>
                <c:pt idx="168">
                  <c:v>1.6800000000000006</c:v>
                </c:pt>
                <c:pt idx="169">
                  <c:v>1.6900000000000006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1.8800000000000001</c:v>
                </c:pt>
                <c:pt idx="189">
                  <c:v>1.8900000000000001</c:v>
                </c:pt>
                <c:pt idx="190">
                  <c:v>1.9000000000000001</c:v>
                </c:pt>
                <c:pt idx="191">
                  <c:v>1.9100000000000001</c:v>
                </c:pt>
                <c:pt idx="192">
                  <c:v>1.9200000000000006</c:v>
                </c:pt>
                <c:pt idx="193">
                  <c:v>1.9300000000000006</c:v>
                </c:pt>
                <c:pt idx="194">
                  <c:v>1.9400000000000006</c:v>
                </c:pt>
                <c:pt idx="195">
                  <c:v>1.9500000000000006</c:v>
                </c:pt>
                <c:pt idx="196">
                  <c:v>1.9600000000000006</c:v>
                </c:pt>
                <c:pt idx="197">
                  <c:v>1.9700000000000006</c:v>
                </c:pt>
                <c:pt idx="198">
                  <c:v>1.9800000000000006</c:v>
                </c:pt>
                <c:pt idx="199">
                  <c:v>1.9900000000000007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2.2999999999999901</c:v>
                </c:pt>
                <c:pt idx="231">
                  <c:v>2.3099999999999885</c:v>
                </c:pt>
                <c:pt idx="232">
                  <c:v>2.3199999999999883</c:v>
                </c:pt>
                <c:pt idx="233">
                  <c:v>2.3299999999999885</c:v>
                </c:pt>
                <c:pt idx="234">
                  <c:v>2.3399999999999883</c:v>
                </c:pt>
                <c:pt idx="235">
                  <c:v>2.3499999999999885</c:v>
                </c:pt>
                <c:pt idx="236">
                  <c:v>2.3599999999999883</c:v>
                </c:pt>
                <c:pt idx="237">
                  <c:v>2.3699999999999886</c:v>
                </c:pt>
                <c:pt idx="238">
                  <c:v>2.3799999999999883</c:v>
                </c:pt>
                <c:pt idx="239">
                  <c:v>2.3899999999999886</c:v>
                </c:pt>
                <c:pt idx="240">
                  <c:v>2.3999999999999888</c:v>
                </c:pt>
                <c:pt idx="241">
                  <c:v>2.4099999999999886</c:v>
                </c:pt>
                <c:pt idx="242">
                  <c:v>2.4199999999999888</c:v>
                </c:pt>
                <c:pt idx="243">
                  <c:v>2.4299999999999886</c:v>
                </c:pt>
                <c:pt idx="244">
                  <c:v>2.4399999999999888</c:v>
                </c:pt>
                <c:pt idx="245">
                  <c:v>2.44999999999999</c:v>
                </c:pt>
                <c:pt idx="246">
                  <c:v>2.4599999999999889</c:v>
                </c:pt>
                <c:pt idx="247">
                  <c:v>2.46999999999999</c:v>
                </c:pt>
                <c:pt idx="248">
                  <c:v>2.4799999999999889</c:v>
                </c:pt>
                <c:pt idx="249">
                  <c:v>2.48999999999999</c:v>
                </c:pt>
                <c:pt idx="250">
                  <c:v>2.4999999999999885</c:v>
                </c:pt>
                <c:pt idx="251">
                  <c:v>2.50999999999999</c:v>
                </c:pt>
                <c:pt idx="252">
                  <c:v>2.5199999999999885</c:v>
                </c:pt>
                <c:pt idx="253">
                  <c:v>2.52999999999999</c:v>
                </c:pt>
                <c:pt idx="254">
                  <c:v>2.5399999999999885</c:v>
                </c:pt>
                <c:pt idx="255">
                  <c:v>2.5499999999999901</c:v>
                </c:pt>
                <c:pt idx="256">
                  <c:v>2.5599999999999885</c:v>
                </c:pt>
                <c:pt idx="257">
                  <c:v>2.5699999999999901</c:v>
                </c:pt>
                <c:pt idx="258">
                  <c:v>2.5799999999999885</c:v>
                </c:pt>
                <c:pt idx="259">
                  <c:v>2.5899999999999901</c:v>
                </c:pt>
                <c:pt idx="260">
                  <c:v>2.5999999999999885</c:v>
                </c:pt>
                <c:pt idx="261">
                  <c:v>2.6099999999999901</c:v>
                </c:pt>
                <c:pt idx="262">
                  <c:v>2.6199999999999886</c:v>
                </c:pt>
                <c:pt idx="263">
                  <c:v>2.6299999999999901</c:v>
                </c:pt>
                <c:pt idx="264">
                  <c:v>2.6399999999999886</c:v>
                </c:pt>
                <c:pt idx="265">
                  <c:v>2.6499999999999901</c:v>
                </c:pt>
                <c:pt idx="266">
                  <c:v>2.6599999999999886</c:v>
                </c:pt>
                <c:pt idx="267">
                  <c:v>2.6699999999999902</c:v>
                </c:pt>
                <c:pt idx="268">
                  <c:v>2.6799999999999886</c:v>
                </c:pt>
                <c:pt idx="269">
                  <c:v>2.6899999999999902</c:v>
                </c:pt>
                <c:pt idx="270">
                  <c:v>2.69999999999999</c:v>
                </c:pt>
                <c:pt idx="271">
                  <c:v>2.7099999999999902</c:v>
                </c:pt>
                <c:pt idx="272">
                  <c:v>2.71999999999999</c:v>
                </c:pt>
                <c:pt idx="273">
                  <c:v>2.7299999999999902</c:v>
                </c:pt>
                <c:pt idx="274">
                  <c:v>2.73999999999999</c:v>
                </c:pt>
                <c:pt idx="275">
                  <c:v>2.7499999999999898</c:v>
                </c:pt>
                <c:pt idx="276">
                  <c:v>2.75999999999999</c:v>
                </c:pt>
                <c:pt idx="277">
                  <c:v>2.76999999999998</c:v>
                </c:pt>
                <c:pt idx="278">
                  <c:v>2.7799999999999798</c:v>
                </c:pt>
                <c:pt idx="279">
                  <c:v>2.7899999999999801</c:v>
                </c:pt>
                <c:pt idx="280">
                  <c:v>2.7999999999999798</c:v>
                </c:pt>
                <c:pt idx="281">
                  <c:v>2.8099999999999787</c:v>
                </c:pt>
                <c:pt idx="282">
                  <c:v>2.8199999999999785</c:v>
                </c:pt>
                <c:pt idx="283">
                  <c:v>2.8299999999999788</c:v>
                </c:pt>
                <c:pt idx="284">
                  <c:v>2.8399999999999785</c:v>
                </c:pt>
                <c:pt idx="285">
                  <c:v>2.8499999999999797</c:v>
                </c:pt>
                <c:pt idx="286">
                  <c:v>2.8599999999999786</c:v>
                </c:pt>
                <c:pt idx="287">
                  <c:v>2.8699999999999797</c:v>
                </c:pt>
                <c:pt idx="288">
                  <c:v>2.8799999999999786</c:v>
                </c:pt>
                <c:pt idx="289">
                  <c:v>2.8899999999999797</c:v>
                </c:pt>
                <c:pt idx="290">
                  <c:v>2.8999999999999786</c:v>
                </c:pt>
                <c:pt idx="291">
                  <c:v>2.9099999999999797</c:v>
                </c:pt>
                <c:pt idx="292">
                  <c:v>2.9199999999999786</c:v>
                </c:pt>
                <c:pt idx="293">
                  <c:v>2.9299999999999797</c:v>
                </c:pt>
                <c:pt idx="294">
                  <c:v>2.9399999999999786</c:v>
                </c:pt>
                <c:pt idx="295">
                  <c:v>2.9499999999999797</c:v>
                </c:pt>
                <c:pt idx="296">
                  <c:v>2.9599999999999786</c:v>
                </c:pt>
                <c:pt idx="297">
                  <c:v>2.9699999999999798</c:v>
                </c:pt>
                <c:pt idx="298">
                  <c:v>2.9799999999999787</c:v>
                </c:pt>
                <c:pt idx="299">
                  <c:v>2.9899999999999798</c:v>
                </c:pt>
                <c:pt idx="300">
                  <c:v>2.9999999999999787</c:v>
                </c:pt>
                <c:pt idx="301">
                  <c:v>3.0099999999999798</c:v>
                </c:pt>
                <c:pt idx="302">
                  <c:v>3.0199999999999787</c:v>
                </c:pt>
                <c:pt idx="303">
                  <c:v>3.0299999999999798</c:v>
                </c:pt>
                <c:pt idx="304">
                  <c:v>3.0399999999999787</c:v>
                </c:pt>
                <c:pt idx="305">
                  <c:v>3.0499999999999798</c:v>
                </c:pt>
                <c:pt idx="306">
                  <c:v>3.0599999999999787</c:v>
                </c:pt>
                <c:pt idx="307">
                  <c:v>3.0699999999999799</c:v>
                </c:pt>
                <c:pt idx="308">
                  <c:v>3.0799999999999788</c:v>
                </c:pt>
                <c:pt idx="309">
                  <c:v>3.0899999999999799</c:v>
                </c:pt>
                <c:pt idx="310">
                  <c:v>3.0999999999999797</c:v>
                </c:pt>
                <c:pt idx="311">
                  <c:v>3.1099999999999799</c:v>
                </c:pt>
                <c:pt idx="312">
                  <c:v>3.1199999999999797</c:v>
                </c:pt>
                <c:pt idx="313">
                  <c:v>3.1299999999999799</c:v>
                </c:pt>
                <c:pt idx="314">
                  <c:v>3.1399999999999797</c:v>
                </c:pt>
                <c:pt idx="315">
                  <c:v>3.1499999999999799</c:v>
                </c:pt>
                <c:pt idx="316">
                  <c:v>3.1599999999999797</c:v>
                </c:pt>
                <c:pt idx="317">
                  <c:v>3.1699999999999799</c:v>
                </c:pt>
                <c:pt idx="318">
                  <c:v>3.1799999999999797</c:v>
                </c:pt>
                <c:pt idx="319">
                  <c:v>3.18999999999998</c:v>
                </c:pt>
                <c:pt idx="320">
                  <c:v>3.1999999999999797</c:v>
                </c:pt>
                <c:pt idx="321">
                  <c:v>3.20999999999998</c:v>
                </c:pt>
                <c:pt idx="322">
                  <c:v>3.2199999999999798</c:v>
                </c:pt>
                <c:pt idx="323">
                  <c:v>3.22999999999998</c:v>
                </c:pt>
                <c:pt idx="324">
                  <c:v>3.23999999999997</c:v>
                </c:pt>
                <c:pt idx="325">
                  <c:v>3.2499999999999698</c:v>
                </c:pt>
                <c:pt idx="326">
                  <c:v>3.25999999999997</c:v>
                </c:pt>
                <c:pt idx="327">
                  <c:v>3.2699999999999698</c:v>
                </c:pt>
                <c:pt idx="328">
                  <c:v>3.2799999999999701</c:v>
                </c:pt>
                <c:pt idx="329">
                  <c:v>3.2899999999999698</c:v>
                </c:pt>
                <c:pt idx="330">
                  <c:v>3.2999999999999701</c:v>
                </c:pt>
                <c:pt idx="331">
                  <c:v>3.3099999999999685</c:v>
                </c:pt>
                <c:pt idx="332">
                  <c:v>3.3199999999999683</c:v>
                </c:pt>
                <c:pt idx="333">
                  <c:v>3.3299999999999685</c:v>
                </c:pt>
                <c:pt idx="334">
                  <c:v>3.3399999999999683</c:v>
                </c:pt>
                <c:pt idx="335">
                  <c:v>3.3499999999999686</c:v>
                </c:pt>
                <c:pt idx="336">
                  <c:v>3.3599999999999683</c:v>
                </c:pt>
                <c:pt idx="337">
                  <c:v>3.3699999999999686</c:v>
                </c:pt>
                <c:pt idx="338">
                  <c:v>3.3799999999999688</c:v>
                </c:pt>
                <c:pt idx="339">
                  <c:v>3.3899999999999686</c:v>
                </c:pt>
                <c:pt idx="340">
                  <c:v>3.3999999999999688</c:v>
                </c:pt>
                <c:pt idx="341">
                  <c:v>3.4099999999999686</c:v>
                </c:pt>
                <c:pt idx="342">
                  <c:v>3.4199999999999688</c:v>
                </c:pt>
                <c:pt idx="343">
                  <c:v>3.42999999999997</c:v>
                </c:pt>
                <c:pt idx="344">
                  <c:v>3.4399999999999689</c:v>
                </c:pt>
                <c:pt idx="345">
                  <c:v>3.44999999999997</c:v>
                </c:pt>
                <c:pt idx="346">
                  <c:v>3.4599999999999689</c:v>
                </c:pt>
                <c:pt idx="347">
                  <c:v>3.46999999999997</c:v>
                </c:pt>
                <c:pt idx="348">
                  <c:v>3.4799999999999685</c:v>
                </c:pt>
                <c:pt idx="349">
                  <c:v>3.48999999999997</c:v>
                </c:pt>
                <c:pt idx="350">
                  <c:v>3.4999999999999685</c:v>
                </c:pt>
                <c:pt idx="351">
                  <c:v>3.50999999999997</c:v>
                </c:pt>
                <c:pt idx="352">
                  <c:v>3.5199999999999685</c:v>
                </c:pt>
                <c:pt idx="353">
                  <c:v>3.5299999999999701</c:v>
                </c:pt>
                <c:pt idx="354">
                  <c:v>3.5399999999999685</c:v>
                </c:pt>
                <c:pt idx="355">
                  <c:v>3.5499999999999701</c:v>
                </c:pt>
                <c:pt idx="356">
                  <c:v>3.5599999999999685</c:v>
                </c:pt>
                <c:pt idx="357">
                  <c:v>3.5699999999999701</c:v>
                </c:pt>
                <c:pt idx="358">
                  <c:v>3.5799999999999685</c:v>
                </c:pt>
                <c:pt idx="359">
                  <c:v>3.5899999999999701</c:v>
                </c:pt>
                <c:pt idx="360">
                  <c:v>3.5999999999999686</c:v>
                </c:pt>
                <c:pt idx="361">
                  <c:v>3.6099999999999701</c:v>
                </c:pt>
                <c:pt idx="362">
                  <c:v>3.6199999999999686</c:v>
                </c:pt>
                <c:pt idx="363">
                  <c:v>3.6299999999999701</c:v>
                </c:pt>
                <c:pt idx="364">
                  <c:v>3.6399999999999686</c:v>
                </c:pt>
                <c:pt idx="365">
                  <c:v>3.6499999999999702</c:v>
                </c:pt>
                <c:pt idx="366">
                  <c:v>3.6599999999999686</c:v>
                </c:pt>
                <c:pt idx="367">
                  <c:v>3.6699999999999702</c:v>
                </c:pt>
                <c:pt idx="368">
                  <c:v>3.67999999999997</c:v>
                </c:pt>
                <c:pt idx="369">
                  <c:v>3.6899999999999702</c:v>
                </c:pt>
                <c:pt idx="370">
                  <c:v>3.69999999999997</c:v>
                </c:pt>
                <c:pt idx="371">
                  <c:v>3.70999999999996</c:v>
                </c:pt>
                <c:pt idx="372">
                  <c:v>3.7199999999999598</c:v>
                </c:pt>
                <c:pt idx="373">
                  <c:v>3.72999999999996</c:v>
                </c:pt>
                <c:pt idx="374">
                  <c:v>3.7399999999999598</c:v>
                </c:pt>
                <c:pt idx="375">
                  <c:v>3.74999999999996</c:v>
                </c:pt>
                <c:pt idx="376">
                  <c:v>3.7599999999999598</c:v>
                </c:pt>
                <c:pt idx="377">
                  <c:v>3.76999999999996</c:v>
                </c:pt>
                <c:pt idx="378">
                  <c:v>3.7799999999999598</c:v>
                </c:pt>
                <c:pt idx="379">
                  <c:v>3.7899999999999601</c:v>
                </c:pt>
                <c:pt idx="380">
                  <c:v>3.7999999999999599</c:v>
                </c:pt>
                <c:pt idx="381">
                  <c:v>3.8099999999999588</c:v>
                </c:pt>
                <c:pt idx="382">
                  <c:v>3.8199999999999585</c:v>
                </c:pt>
                <c:pt idx="383">
                  <c:v>3.8299999999999597</c:v>
                </c:pt>
                <c:pt idx="384">
                  <c:v>3.8399999999999586</c:v>
                </c:pt>
                <c:pt idx="385">
                  <c:v>3.8499999999999597</c:v>
                </c:pt>
                <c:pt idx="386">
                  <c:v>3.8599999999999586</c:v>
                </c:pt>
                <c:pt idx="387">
                  <c:v>3.8699999999999597</c:v>
                </c:pt>
                <c:pt idx="388">
                  <c:v>3.8799999999999586</c:v>
                </c:pt>
                <c:pt idx="389">
                  <c:v>3.8899999999999597</c:v>
                </c:pt>
                <c:pt idx="390">
                  <c:v>3.8999999999999586</c:v>
                </c:pt>
                <c:pt idx="391">
                  <c:v>3.9099999999999597</c:v>
                </c:pt>
                <c:pt idx="392">
                  <c:v>3.9199999999999586</c:v>
                </c:pt>
                <c:pt idx="393">
                  <c:v>3.9299999999999597</c:v>
                </c:pt>
                <c:pt idx="394">
                  <c:v>3.9399999999999586</c:v>
                </c:pt>
                <c:pt idx="395">
                  <c:v>3.9499999999999598</c:v>
                </c:pt>
                <c:pt idx="396">
                  <c:v>3.9599999999999587</c:v>
                </c:pt>
                <c:pt idx="397">
                  <c:v>3.9699999999999598</c:v>
                </c:pt>
                <c:pt idx="398">
                  <c:v>3.9799999999999587</c:v>
                </c:pt>
                <c:pt idx="399">
                  <c:v>3.9899999999999598</c:v>
                </c:pt>
                <c:pt idx="400">
                  <c:v>3.9999999999999587</c:v>
                </c:pt>
                <c:pt idx="401">
                  <c:v>4.0099999999999598</c:v>
                </c:pt>
                <c:pt idx="402">
                  <c:v>4.0199999999999596</c:v>
                </c:pt>
                <c:pt idx="403">
                  <c:v>4.0299999999999603</c:v>
                </c:pt>
                <c:pt idx="404">
                  <c:v>4.0399999999999627</c:v>
                </c:pt>
                <c:pt idx="405">
                  <c:v>4.0499999999999599</c:v>
                </c:pt>
                <c:pt idx="406">
                  <c:v>4.0599999999999596</c:v>
                </c:pt>
                <c:pt idx="407">
                  <c:v>4.0699999999999603</c:v>
                </c:pt>
                <c:pt idx="408">
                  <c:v>4.0799999999999628</c:v>
                </c:pt>
                <c:pt idx="409">
                  <c:v>4.0899999999999599</c:v>
                </c:pt>
                <c:pt idx="410">
                  <c:v>4.0999999999999597</c:v>
                </c:pt>
                <c:pt idx="411">
                  <c:v>4.1099999999999604</c:v>
                </c:pt>
                <c:pt idx="412">
                  <c:v>4.1199999999999601</c:v>
                </c:pt>
                <c:pt idx="413">
                  <c:v>4.1299999999999573</c:v>
                </c:pt>
                <c:pt idx="414">
                  <c:v>4.1399999999999597</c:v>
                </c:pt>
                <c:pt idx="415">
                  <c:v>4.1499999999999604</c:v>
                </c:pt>
                <c:pt idx="416">
                  <c:v>4.1599999999999602</c:v>
                </c:pt>
                <c:pt idx="417">
                  <c:v>4.16999999999996</c:v>
                </c:pt>
                <c:pt idx="418">
                  <c:v>4.1799999999999597</c:v>
                </c:pt>
                <c:pt idx="419">
                  <c:v>4.1899999999999604</c:v>
                </c:pt>
                <c:pt idx="420">
                  <c:v>4.1999999999999496</c:v>
                </c:pt>
                <c:pt idx="421">
                  <c:v>4.2099999999999502</c:v>
                </c:pt>
                <c:pt idx="422">
                  <c:v>4.21999999999995</c:v>
                </c:pt>
                <c:pt idx="423">
                  <c:v>4.2299999999999498</c:v>
                </c:pt>
                <c:pt idx="424">
                  <c:v>4.2399999999999514</c:v>
                </c:pt>
                <c:pt idx="425">
                  <c:v>4.2499999999999503</c:v>
                </c:pt>
                <c:pt idx="426">
                  <c:v>4.25999999999995</c:v>
                </c:pt>
                <c:pt idx="427">
                  <c:v>4.2699999999999498</c:v>
                </c:pt>
                <c:pt idx="428">
                  <c:v>4.2799999999999514</c:v>
                </c:pt>
                <c:pt idx="429">
                  <c:v>4.2899999999999503</c:v>
                </c:pt>
                <c:pt idx="430">
                  <c:v>4.2999999999999501</c:v>
                </c:pt>
                <c:pt idx="431">
                  <c:v>4.3099999999999499</c:v>
                </c:pt>
                <c:pt idx="432">
                  <c:v>4.3199999999999497</c:v>
                </c:pt>
                <c:pt idx="433">
                  <c:v>4.3299999999999486</c:v>
                </c:pt>
                <c:pt idx="434">
                  <c:v>4.3399999999999501</c:v>
                </c:pt>
                <c:pt idx="435">
                  <c:v>4.3499999999999499</c:v>
                </c:pt>
                <c:pt idx="436">
                  <c:v>4.3599999999999497</c:v>
                </c:pt>
                <c:pt idx="437">
                  <c:v>4.3699999999999495</c:v>
                </c:pt>
                <c:pt idx="438">
                  <c:v>4.3799999999999502</c:v>
                </c:pt>
                <c:pt idx="439">
                  <c:v>4.3899999999999499</c:v>
                </c:pt>
                <c:pt idx="440">
                  <c:v>4.3999999999999497</c:v>
                </c:pt>
                <c:pt idx="441">
                  <c:v>4.4099999999999504</c:v>
                </c:pt>
                <c:pt idx="442">
                  <c:v>4.4199999999999502</c:v>
                </c:pt>
                <c:pt idx="443">
                  <c:v>4.42999999999995</c:v>
                </c:pt>
                <c:pt idx="444">
                  <c:v>4.4399999999999524</c:v>
                </c:pt>
                <c:pt idx="445">
                  <c:v>4.4499999999999504</c:v>
                </c:pt>
                <c:pt idx="446">
                  <c:v>4.4599999999999502</c:v>
                </c:pt>
                <c:pt idx="447">
                  <c:v>4.46999999999995</c:v>
                </c:pt>
                <c:pt idx="448">
                  <c:v>4.4799999999999525</c:v>
                </c:pt>
                <c:pt idx="449">
                  <c:v>4.4899999999999514</c:v>
                </c:pt>
                <c:pt idx="450">
                  <c:v>4.4999999999999503</c:v>
                </c:pt>
                <c:pt idx="451">
                  <c:v>4.50999999999995</c:v>
                </c:pt>
                <c:pt idx="452">
                  <c:v>4.5199999999999498</c:v>
                </c:pt>
                <c:pt idx="453">
                  <c:v>4.5299999999999496</c:v>
                </c:pt>
                <c:pt idx="454">
                  <c:v>4.5399999999999503</c:v>
                </c:pt>
                <c:pt idx="455">
                  <c:v>4.5499999999999501</c:v>
                </c:pt>
                <c:pt idx="456">
                  <c:v>4.5599999999999499</c:v>
                </c:pt>
                <c:pt idx="457">
                  <c:v>4.5699999999999497</c:v>
                </c:pt>
                <c:pt idx="458">
                  <c:v>4.5799999999999503</c:v>
                </c:pt>
                <c:pt idx="459">
                  <c:v>4.5899999999999501</c:v>
                </c:pt>
                <c:pt idx="460">
                  <c:v>4.5999999999999499</c:v>
                </c:pt>
                <c:pt idx="461">
                  <c:v>4.6099999999999497</c:v>
                </c:pt>
                <c:pt idx="462">
                  <c:v>4.6199999999999495</c:v>
                </c:pt>
                <c:pt idx="463">
                  <c:v>4.6299999999999475</c:v>
                </c:pt>
                <c:pt idx="464">
                  <c:v>4.6399999999999499</c:v>
                </c:pt>
                <c:pt idx="465">
                  <c:v>4.6499999999999497</c:v>
                </c:pt>
                <c:pt idx="466">
                  <c:v>4.6599999999999495</c:v>
                </c:pt>
                <c:pt idx="467">
                  <c:v>4.6699999999999395</c:v>
                </c:pt>
                <c:pt idx="468">
                  <c:v>4.6799999999999402</c:v>
                </c:pt>
                <c:pt idx="469">
                  <c:v>4.68999999999994</c:v>
                </c:pt>
                <c:pt idx="470">
                  <c:v>4.6999999999999398</c:v>
                </c:pt>
                <c:pt idx="471">
                  <c:v>4.7099999999999413</c:v>
                </c:pt>
                <c:pt idx="472">
                  <c:v>4.7199999999999402</c:v>
                </c:pt>
                <c:pt idx="473">
                  <c:v>4.72999999999994</c:v>
                </c:pt>
                <c:pt idx="474">
                  <c:v>4.7399999999999425</c:v>
                </c:pt>
                <c:pt idx="475">
                  <c:v>4.7499999999999414</c:v>
                </c:pt>
                <c:pt idx="476">
                  <c:v>4.7599999999999403</c:v>
                </c:pt>
                <c:pt idx="477">
                  <c:v>4.7699999999999401</c:v>
                </c:pt>
                <c:pt idx="478">
                  <c:v>4.7799999999999425</c:v>
                </c:pt>
                <c:pt idx="479">
                  <c:v>4.7899999999999414</c:v>
                </c:pt>
                <c:pt idx="480">
                  <c:v>4.7999999999999403</c:v>
                </c:pt>
                <c:pt idx="481">
                  <c:v>4.8099999999999401</c:v>
                </c:pt>
                <c:pt idx="482">
                  <c:v>4.8199999999999399</c:v>
                </c:pt>
                <c:pt idx="483">
                  <c:v>4.8299999999999397</c:v>
                </c:pt>
                <c:pt idx="484">
                  <c:v>4.8399999999999403</c:v>
                </c:pt>
                <c:pt idx="485">
                  <c:v>4.8499999999999401</c:v>
                </c:pt>
                <c:pt idx="486">
                  <c:v>4.8599999999999399</c:v>
                </c:pt>
                <c:pt idx="487">
                  <c:v>4.8699999999999397</c:v>
                </c:pt>
                <c:pt idx="488">
                  <c:v>4.8799999999999404</c:v>
                </c:pt>
                <c:pt idx="489">
                  <c:v>4.8899999999999402</c:v>
                </c:pt>
                <c:pt idx="490">
                  <c:v>4.89999999999994</c:v>
                </c:pt>
                <c:pt idx="491">
                  <c:v>4.9099999999999424</c:v>
                </c:pt>
                <c:pt idx="492">
                  <c:v>4.9199999999999404</c:v>
                </c:pt>
                <c:pt idx="493">
                  <c:v>4.9299999999999402</c:v>
                </c:pt>
                <c:pt idx="494">
                  <c:v>4.9399999999999427</c:v>
                </c:pt>
                <c:pt idx="495">
                  <c:v>4.9499999999999424</c:v>
                </c:pt>
                <c:pt idx="496">
                  <c:v>4.9599999999999413</c:v>
                </c:pt>
                <c:pt idx="497">
                  <c:v>4.9699999999999402</c:v>
                </c:pt>
                <c:pt idx="498">
                  <c:v>4.9799999999999427</c:v>
                </c:pt>
                <c:pt idx="499">
                  <c:v>4.9899999999999425</c:v>
                </c:pt>
                <c:pt idx="500">
                  <c:v>4.9999999999999414</c:v>
                </c:pt>
                <c:pt idx="501">
                  <c:v>5.0099999999999403</c:v>
                </c:pt>
                <c:pt idx="502">
                  <c:v>5.0199999999999401</c:v>
                </c:pt>
                <c:pt idx="503">
                  <c:v>5.0299999999999399</c:v>
                </c:pt>
                <c:pt idx="504">
                  <c:v>5.0399999999999414</c:v>
                </c:pt>
                <c:pt idx="505">
                  <c:v>5.0499999999999403</c:v>
                </c:pt>
                <c:pt idx="506">
                  <c:v>5.0599999999999401</c:v>
                </c:pt>
                <c:pt idx="507">
                  <c:v>5.0699999999999399</c:v>
                </c:pt>
                <c:pt idx="508">
                  <c:v>5.0799999999999423</c:v>
                </c:pt>
                <c:pt idx="509">
                  <c:v>5.0899999999999403</c:v>
                </c:pt>
                <c:pt idx="510">
                  <c:v>5.0999999999999401</c:v>
                </c:pt>
                <c:pt idx="511">
                  <c:v>5.1099999999999399</c:v>
                </c:pt>
                <c:pt idx="512">
                  <c:v>5.1199999999999397</c:v>
                </c:pt>
                <c:pt idx="513">
                  <c:v>5.1299999999999395</c:v>
                </c:pt>
                <c:pt idx="514">
                  <c:v>5.1399999999999304</c:v>
                </c:pt>
                <c:pt idx="515">
                  <c:v>5.1499999999999302</c:v>
                </c:pt>
                <c:pt idx="516">
                  <c:v>5.15999999999993</c:v>
                </c:pt>
                <c:pt idx="517">
                  <c:v>5.1699999999999298</c:v>
                </c:pt>
                <c:pt idx="518">
                  <c:v>5.1799999999999304</c:v>
                </c:pt>
                <c:pt idx="519">
                  <c:v>5.1899999999999302</c:v>
                </c:pt>
                <c:pt idx="520">
                  <c:v>5.19999999999993</c:v>
                </c:pt>
                <c:pt idx="521">
                  <c:v>5.2099999999999325</c:v>
                </c:pt>
                <c:pt idx="522">
                  <c:v>5.2199999999999314</c:v>
                </c:pt>
                <c:pt idx="523">
                  <c:v>5.2299999999999303</c:v>
                </c:pt>
                <c:pt idx="524">
                  <c:v>5.2399999999999327</c:v>
                </c:pt>
                <c:pt idx="525">
                  <c:v>5.2499999999999325</c:v>
                </c:pt>
                <c:pt idx="526">
                  <c:v>5.2599999999999314</c:v>
                </c:pt>
                <c:pt idx="527">
                  <c:v>5.2699999999999303</c:v>
                </c:pt>
                <c:pt idx="528">
                  <c:v>5.2799999999999327</c:v>
                </c:pt>
                <c:pt idx="529">
                  <c:v>5.2899999999999325</c:v>
                </c:pt>
                <c:pt idx="530">
                  <c:v>5.2999999999999314</c:v>
                </c:pt>
                <c:pt idx="531">
                  <c:v>5.3099999999999303</c:v>
                </c:pt>
                <c:pt idx="532">
                  <c:v>5.3199999999999301</c:v>
                </c:pt>
                <c:pt idx="533">
                  <c:v>5.3299999999999299</c:v>
                </c:pt>
                <c:pt idx="534">
                  <c:v>5.3399999999999324</c:v>
                </c:pt>
                <c:pt idx="535">
                  <c:v>5.3499999999999304</c:v>
                </c:pt>
                <c:pt idx="536">
                  <c:v>5.3599999999999302</c:v>
                </c:pt>
                <c:pt idx="537">
                  <c:v>5.3699999999999299</c:v>
                </c:pt>
                <c:pt idx="538">
                  <c:v>5.3799999999999324</c:v>
                </c:pt>
                <c:pt idx="539">
                  <c:v>5.3899999999999304</c:v>
                </c:pt>
                <c:pt idx="540">
                  <c:v>5.3999999999999302</c:v>
                </c:pt>
                <c:pt idx="541">
                  <c:v>5.4099999999999326</c:v>
                </c:pt>
                <c:pt idx="542">
                  <c:v>5.4199999999999324</c:v>
                </c:pt>
                <c:pt idx="543">
                  <c:v>5.4299999999999304</c:v>
                </c:pt>
                <c:pt idx="544">
                  <c:v>5.4399999999999329</c:v>
                </c:pt>
                <c:pt idx="545">
                  <c:v>5.4499999999999327</c:v>
                </c:pt>
                <c:pt idx="546">
                  <c:v>5.4599999999999325</c:v>
                </c:pt>
                <c:pt idx="547">
                  <c:v>5.4699999999999314</c:v>
                </c:pt>
                <c:pt idx="548">
                  <c:v>5.4799999999999329</c:v>
                </c:pt>
                <c:pt idx="549">
                  <c:v>5.4899999999999327</c:v>
                </c:pt>
                <c:pt idx="550">
                  <c:v>5.4999999999999325</c:v>
                </c:pt>
                <c:pt idx="551">
                  <c:v>5.5099999999999314</c:v>
                </c:pt>
                <c:pt idx="552">
                  <c:v>5.5199999999999303</c:v>
                </c:pt>
                <c:pt idx="553">
                  <c:v>5.5299999999999301</c:v>
                </c:pt>
                <c:pt idx="554">
                  <c:v>5.5399999999999325</c:v>
                </c:pt>
                <c:pt idx="555">
                  <c:v>5.5499999999999314</c:v>
                </c:pt>
                <c:pt idx="556">
                  <c:v>5.5599999999999303</c:v>
                </c:pt>
                <c:pt idx="557">
                  <c:v>5.5699999999999301</c:v>
                </c:pt>
                <c:pt idx="558">
                  <c:v>5.5799999999999326</c:v>
                </c:pt>
                <c:pt idx="559">
                  <c:v>5.5899999999999324</c:v>
                </c:pt>
                <c:pt idx="560">
                  <c:v>5.5999999999999304</c:v>
                </c:pt>
                <c:pt idx="561">
                  <c:v>5.6099999999999204</c:v>
                </c:pt>
                <c:pt idx="562">
                  <c:v>5.6199999999999202</c:v>
                </c:pt>
                <c:pt idx="563">
                  <c:v>5.62999999999992</c:v>
                </c:pt>
                <c:pt idx="564">
                  <c:v>5.6399999999999197</c:v>
                </c:pt>
                <c:pt idx="565">
                  <c:v>5.6499999999999204</c:v>
                </c:pt>
                <c:pt idx="566">
                  <c:v>5.6599999999999202</c:v>
                </c:pt>
                <c:pt idx="567">
                  <c:v>5.66999999999992</c:v>
                </c:pt>
                <c:pt idx="568">
                  <c:v>5.6799999999999198</c:v>
                </c:pt>
                <c:pt idx="569">
                  <c:v>5.6899999999999196</c:v>
                </c:pt>
                <c:pt idx="570">
                  <c:v>5.6999999999999202</c:v>
                </c:pt>
                <c:pt idx="571">
                  <c:v>5.7099999999999227</c:v>
                </c:pt>
                <c:pt idx="572">
                  <c:v>5.7199999999999198</c:v>
                </c:pt>
                <c:pt idx="573">
                  <c:v>5.7299999999999196</c:v>
                </c:pt>
                <c:pt idx="574">
                  <c:v>5.7399999999999229</c:v>
                </c:pt>
                <c:pt idx="575">
                  <c:v>5.7499999999999227</c:v>
                </c:pt>
                <c:pt idx="576">
                  <c:v>5.7599999999999199</c:v>
                </c:pt>
                <c:pt idx="577">
                  <c:v>5.7699999999999196</c:v>
                </c:pt>
                <c:pt idx="578">
                  <c:v>5.779999999999923</c:v>
                </c:pt>
                <c:pt idx="579">
                  <c:v>5.7899999999999228</c:v>
                </c:pt>
                <c:pt idx="580">
                  <c:v>5.7999999999999199</c:v>
                </c:pt>
                <c:pt idx="581">
                  <c:v>5.8099999999999197</c:v>
                </c:pt>
                <c:pt idx="582">
                  <c:v>5.8199999999999203</c:v>
                </c:pt>
                <c:pt idx="583">
                  <c:v>5.8299999999999201</c:v>
                </c:pt>
                <c:pt idx="584">
                  <c:v>5.8399999999999199</c:v>
                </c:pt>
                <c:pt idx="585">
                  <c:v>5.8499999999999197</c:v>
                </c:pt>
                <c:pt idx="586">
                  <c:v>5.8599999999999204</c:v>
                </c:pt>
                <c:pt idx="587">
                  <c:v>5.8699999999999202</c:v>
                </c:pt>
                <c:pt idx="588">
                  <c:v>5.8799999999999226</c:v>
                </c:pt>
                <c:pt idx="589">
                  <c:v>5.8899999999999197</c:v>
                </c:pt>
                <c:pt idx="590">
                  <c:v>5.8999999999999204</c:v>
                </c:pt>
                <c:pt idx="591">
                  <c:v>5.9099999999999229</c:v>
                </c:pt>
                <c:pt idx="592">
                  <c:v>5.9199999999999227</c:v>
                </c:pt>
                <c:pt idx="593">
                  <c:v>5.9299999999999198</c:v>
                </c:pt>
                <c:pt idx="594">
                  <c:v>5.9399999999999231</c:v>
                </c:pt>
                <c:pt idx="595">
                  <c:v>5.9499999999999229</c:v>
                </c:pt>
                <c:pt idx="596">
                  <c:v>5.9599999999999227</c:v>
                </c:pt>
                <c:pt idx="597">
                  <c:v>5.9699999999999198</c:v>
                </c:pt>
                <c:pt idx="598">
                  <c:v>5.9799999999999232</c:v>
                </c:pt>
                <c:pt idx="599">
                  <c:v>5.9899999999999229</c:v>
                </c:pt>
                <c:pt idx="600">
                  <c:v>5.9999999999999227</c:v>
                </c:pt>
              </c:numCache>
            </c:numRef>
          </c:cat>
          <c:val>
            <c:numRef>
              <c:f>listblack!$B$1:$B$601</c:f>
              <c:numCache>
                <c:formatCode>General</c:formatCode>
                <c:ptCount val="601"/>
                <c:pt idx="0">
                  <c:v>97.190728143109055</c:v>
                </c:pt>
                <c:pt idx="1">
                  <c:v>97.161495624502805</c:v>
                </c:pt>
                <c:pt idx="2">
                  <c:v>97.131279346497678</c:v>
                </c:pt>
                <c:pt idx="3">
                  <c:v>97.105493720998183</c:v>
                </c:pt>
                <c:pt idx="4">
                  <c:v>97.070222689351596</c:v>
                </c:pt>
                <c:pt idx="5">
                  <c:v>97.029603947192996</c:v>
                </c:pt>
                <c:pt idx="6">
                  <c:v>96.965771171416819</c:v>
                </c:pt>
                <c:pt idx="7">
                  <c:v>96.905639385300049</c:v>
                </c:pt>
                <c:pt idx="8">
                  <c:v>96.857122678155207</c:v>
                </c:pt>
                <c:pt idx="9">
                  <c:v>96.775245479908705</c:v>
                </c:pt>
                <c:pt idx="10">
                  <c:v>96.69236786233094</c:v>
                </c:pt>
                <c:pt idx="11">
                  <c:v>96.602834163155833</c:v>
                </c:pt>
                <c:pt idx="12">
                  <c:v>96.522762951334357</c:v>
                </c:pt>
                <c:pt idx="13">
                  <c:v>96.440780213150958</c:v>
                </c:pt>
                <c:pt idx="14">
                  <c:v>96.350877192982381</c:v>
                </c:pt>
                <c:pt idx="15">
                  <c:v>96.281618887015227</c:v>
                </c:pt>
                <c:pt idx="16">
                  <c:v>96.218649517684824</c:v>
                </c:pt>
                <c:pt idx="17">
                  <c:v>96.154181945171999</c:v>
                </c:pt>
                <c:pt idx="18">
                  <c:v>96.111233723239906</c:v>
                </c:pt>
                <c:pt idx="19">
                  <c:v>96.080527347229562</c:v>
                </c:pt>
                <c:pt idx="20">
                  <c:v>96.044232671041996</c:v>
                </c:pt>
                <c:pt idx="21">
                  <c:v>96.001090611651378</c:v>
                </c:pt>
                <c:pt idx="22">
                  <c:v>95.961591472939404</c:v>
                </c:pt>
                <c:pt idx="23">
                  <c:v>95.928776778262062</c:v>
                </c:pt>
                <c:pt idx="24">
                  <c:v>95.883538843827608</c:v>
                </c:pt>
                <c:pt idx="25">
                  <c:v>95.834519404118069</c:v>
                </c:pt>
                <c:pt idx="26">
                  <c:v>95.791189300608806</c:v>
                </c:pt>
                <c:pt idx="27">
                  <c:v>95.744062045564704</c:v>
                </c:pt>
                <c:pt idx="28">
                  <c:v>95.672958454487116</c:v>
                </c:pt>
                <c:pt idx="29">
                  <c:v>95.619161796293483</c:v>
                </c:pt>
                <c:pt idx="30">
                  <c:v>95.567474573698263</c:v>
                </c:pt>
                <c:pt idx="31">
                  <c:v>95.501232539030383</c:v>
                </c:pt>
                <c:pt idx="32">
                  <c:v>95.431047987050306</c:v>
                </c:pt>
                <c:pt idx="33">
                  <c:v>95.34549710090954</c:v>
                </c:pt>
                <c:pt idx="34">
                  <c:v>95.240947454396903</c:v>
                </c:pt>
                <c:pt idx="35">
                  <c:v>95.133630289532306</c:v>
                </c:pt>
                <c:pt idx="36">
                  <c:v>94.991404011461299</c:v>
                </c:pt>
                <c:pt idx="37">
                  <c:v>94.851076378649324</c:v>
                </c:pt>
                <c:pt idx="38">
                  <c:v>94.686548995739457</c:v>
                </c:pt>
                <c:pt idx="39">
                  <c:v>94.533842589693762</c:v>
                </c:pt>
                <c:pt idx="40">
                  <c:v>94.379345866597916</c:v>
                </c:pt>
                <c:pt idx="41">
                  <c:v>94.231912784935645</c:v>
                </c:pt>
                <c:pt idx="42">
                  <c:v>94.063243794627695</c:v>
                </c:pt>
                <c:pt idx="43">
                  <c:v>93.940866185452506</c:v>
                </c:pt>
                <c:pt idx="44">
                  <c:v>93.821656050955383</c:v>
                </c:pt>
                <c:pt idx="45">
                  <c:v>93.695840554592635</c:v>
                </c:pt>
                <c:pt idx="46">
                  <c:v>93.606569396583239</c:v>
                </c:pt>
                <c:pt idx="47">
                  <c:v>93.493022908738197</c:v>
                </c:pt>
                <c:pt idx="48">
                  <c:v>93.395511070670281</c:v>
                </c:pt>
                <c:pt idx="49">
                  <c:v>93.258513931888501</c:v>
                </c:pt>
                <c:pt idx="50">
                  <c:v>93.144970879899262</c:v>
                </c:pt>
                <c:pt idx="51">
                  <c:v>93.034068136272481</c:v>
                </c:pt>
                <c:pt idx="52">
                  <c:v>92.911971255920307</c:v>
                </c:pt>
                <c:pt idx="53">
                  <c:v>92.804918577600489</c:v>
                </c:pt>
                <c:pt idx="54">
                  <c:v>92.671354740320282</c:v>
                </c:pt>
                <c:pt idx="55">
                  <c:v>92.492622808540204</c:v>
                </c:pt>
                <c:pt idx="56">
                  <c:v>92.308377103178017</c:v>
                </c:pt>
                <c:pt idx="57">
                  <c:v>92.135445111960635</c:v>
                </c:pt>
                <c:pt idx="58">
                  <c:v>91.933526281393085</c:v>
                </c:pt>
                <c:pt idx="59">
                  <c:v>91.694703450927605</c:v>
                </c:pt>
                <c:pt idx="60">
                  <c:v>91.450623392044307</c:v>
                </c:pt>
                <c:pt idx="61">
                  <c:v>91.244426428861061</c:v>
                </c:pt>
                <c:pt idx="62">
                  <c:v>91.075302138208784</c:v>
                </c:pt>
                <c:pt idx="63">
                  <c:v>90.87452471482888</c:v>
                </c:pt>
                <c:pt idx="64">
                  <c:v>90.711674908621802</c:v>
                </c:pt>
                <c:pt idx="65">
                  <c:v>90.499779832672758</c:v>
                </c:pt>
                <c:pt idx="66">
                  <c:v>90.282625830424408</c:v>
                </c:pt>
                <c:pt idx="67">
                  <c:v>90.070430666204757</c:v>
                </c:pt>
                <c:pt idx="68">
                  <c:v>89.897683170645706</c:v>
                </c:pt>
                <c:pt idx="69">
                  <c:v>89.699004676819783</c:v>
                </c:pt>
                <c:pt idx="70">
                  <c:v>89.454947213356178</c:v>
                </c:pt>
                <c:pt idx="71">
                  <c:v>89.230962553405362</c:v>
                </c:pt>
                <c:pt idx="72">
                  <c:v>88.959112601573594</c:v>
                </c:pt>
                <c:pt idx="73">
                  <c:v>88.683236382866156</c:v>
                </c:pt>
                <c:pt idx="74">
                  <c:v>88.337874659400583</c:v>
                </c:pt>
                <c:pt idx="75">
                  <c:v>88.038612199216601</c:v>
                </c:pt>
                <c:pt idx="76">
                  <c:v>87.639311043566309</c:v>
                </c:pt>
                <c:pt idx="77">
                  <c:v>87.346091084408798</c:v>
                </c:pt>
                <c:pt idx="78">
                  <c:v>87.026615969581698</c:v>
                </c:pt>
                <c:pt idx="79">
                  <c:v>86.731038779006383</c:v>
                </c:pt>
                <c:pt idx="80">
                  <c:v>86.440407903123003</c:v>
                </c:pt>
                <c:pt idx="81">
                  <c:v>86.088379705400939</c:v>
                </c:pt>
                <c:pt idx="82">
                  <c:v>85.783575848804063</c:v>
                </c:pt>
                <c:pt idx="83">
                  <c:v>85.409864237841504</c:v>
                </c:pt>
                <c:pt idx="84">
                  <c:v>85.062533028007707</c:v>
                </c:pt>
                <c:pt idx="85">
                  <c:v>84.686313505695182</c:v>
                </c:pt>
                <c:pt idx="86">
                  <c:v>84.339133654202143</c:v>
                </c:pt>
                <c:pt idx="87">
                  <c:v>83.962085308056857</c:v>
                </c:pt>
                <c:pt idx="88">
                  <c:v>83.524829600779043</c:v>
                </c:pt>
                <c:pt idx="89">
                  <c:v>83.116883116883017</c:v>
                </c:pt>
                <c:pt idx="90">
                  <c:v>82.764958137635261</c:v>
                </c:pt>
                <c:pt idx="91">
                  <c:v>82.349246231155803</c:v>
                </c:pt>
                <c:pt idx="92">
                  <c:v>81.95456493784836</c:v>
                </c:pt>
                <c:pt idx="93">
                  <c:v>81.488003521901803</c:v>
                </c:pt>
                <c:pt idx="94">
                  <c:v>81.055480378890309</c:v>
                </c:pt>
                <c:pt idx="95">
                  <c:v>80.606341124739515</c:v>
                </c:pt>
                <c:pt idx="96">
                  <c:v>80.179966848212203</c:v>
                </c:pt>
                <c:pt idx="97">
                  <c:v>79.669662375516182</c:v>
                </c:pt>
                <c:pt idx="98">
                  <c:v>79.286422200198203</c:v>
                </c:pt>
                <c:pt idx="99">
                  <c:v>78.801726326478757</c:v>
                </c:pt>
                <c:pt idx="100">
                  <c:v>78.317320176577482</c:v>
                </c:pt>
                <c:pt idx="101">
                  <c:v>77.830940988835707</c:v>
                </c:pt>
                <c:pt idx="102">
                  <c:v>77.355416779799057</c:v>
                </c:pt>
                <c:pt idx="103">
                  <c:v>76.768802228412298</c:v>
                </c:pt>
                <c:pt idx="104">
                  <c:v>76.3150412283196</c:v>
                </c:pt>
                <c:pt idx="105">
                  <c:v>75.758459743290601</c:v>
                </c:pt>
                <c:pt idx="106">
                  <c:v>75.238379022645958</c:v>
                </c:pt>
                <c:pt idx="107">
                  <c:v>74.733961690483383</c:v>
                </c:pt>
                <c:pt idx="108">
                  <c:v>74.295447506968088</c:v>
                </c:pt>
                <c:pt idx="109">
                  <c:v>73.740893253088402</c:v>
                </c:pt>
                <c:pt idx="110">
                  <c:v>73.13674659753724</c:v>
                </c:pt>
                <c:pt idx="111">
                  <c:v>72.676334871456675</c:v>
                </c:pt>
                <c:pt idx="112">
                  <c:v>72.111822162344183</c:v>
                </c:pt>
                <c:pt idx="113">
                  <c:v>71.453287197231788</c:v>
                </c:pt>
                <c:pt idx="114">
                  <c:v>70.924488355680936</c:v>
                </c:pt>
                <c:pt idx="115">
                  <c:v>70.235081374321808</c:v>
                </c:pt>
                <c:pt idx="116">
                  <c:v>69.600591715976279</c:v>
                </c:pt>
                <c:pt idx="117">
                  <c:v>69.065561416729409</c:v>
                </c:pt>
                <c:pt idx="118">
                  <c:v>68.570333461096183</c:v>
                </c:pt>
                <c:pt idx="119">
                  <c:v>67.998433215824463</c:v>
                </c:pt>
                <c:pt idx="120">
                  <c:v>67.440000000000026</c:v>
                </c:pt>
                <c:pt idx="121">
                  <c:v>66.734777278300001</c:v>
                </c:pt>
                <c:pt idx="122">
                  <c:v>66.32016632016628</c:v>
                </c:pt>
                <c:pt idx="123">
                  <c:v>65.778341793570135</c:v>
                </c:pt>
                <c:pt idx="124">
                  <c:v>65.187419215855201</c:v>
                </c:pt>
                <c:pt idx="125">
                  <c:v>64.483516483516496</c:v>
                </c:pt>
                <c:pt idx="126">
                  <c:v>63.912460920053597</c:v>
                </c:pt>
                <c:pt idx="127">
                  <c:v>63.3847549909256</c:v>
                </c:pt>
                <c:pt idx="128">
                  <c:v>62.598607888631101</c:v>
                </c:pt>
                <c:pt idx="129">
                  <c:v>62.124060150375911</c:v>
                </c:pt>
                <c:pt idx="130">
                  <c:v>61.353816610657674</c:v>
                </c:pt>
                <c:pt idx="131">
                  <c:v>60.780487804878</c:v>
                </c:pt>
                <c:pt idx="132">
                  <c:v>60.148883374689802</c:v>
                </c:pt>
                <c:pt idx="133">
                  <c:v>59.526209677419395</c:v>
                </c:pt>
                <c:pt idx="134">
                  <c:v>58.8809034907597</c:v>
                </c:pt>
                <c:pt idx="135">
                  <c:v>58.324661810613868</c:v>
                </c:pt>
                <c:pt idx="136">
                  <c:v>57.378795950985612</c:v>
                </c:pt>
                <c:pt idx="137">
                  <c:v>56.825568797399811</c:v>
                </c:pt>
                <c:pt idx="138">
                  <c:v>56.174200661521496</c:v>
                </c:pt>
                <c:pt idx="139">
                  <c:v>55.567991046446579</c:v>
                </c:pt>
                <c:pt idx="140">
                  <c:v>55.127478753541098</c:v>
                </c:pt>
                <c:pt idx="141">
                  <c:v>54.487917146145001</c:v>
                </c:pt>
                <c:pt idx="142">
                  <c:v>53.859649122806978</c:v>
                </c:pt>
                <c:pt idx="143">
                  <c:v>53.293768545994112</c:v>
                </c:pt>
                <c:pt idx="144">
                  <c:v>52.682338758288111</c:v>
                </c:pt>
                <c:pt idx="145">
                  <c:v>52.311435523114369</c:v>
                </c:pt>
                <c:pt idx="146">
                  <c:v>51.845018450184497</c:v>
                </c:pt>
                <c:pt idx="147">
                  <c:v>51.125000000000021</c:v>
                </c:pt>
                <c:pt idx="148">
                  <c:v>50.349206349206369</c:v>
                </c:pt>
                <c:pt idx="149">
                  <c:v>49.710238248551242</c:v>
                </c:pt>
                <c:pt idx="150">
                  <c:v>48.753280839894998</c:v>
                </c:pt>
                <c:pt idx="151">
                  <c:v>48.140770252324003</c:v>
                </c:pt>
                <c:pt idx="152">
                  <c:v>47.619047619047556</c:v>
                </c:pt>
                <c:pt idx="153">
                  <c:v>47.046843177189395</c:v>
                </c:pt>
                <c:pt idx="154">
                  <c:v>46.391752577319579</c:v>
                </c:pt>
                <c:pt idx="155">
                  <c:v>45.757997218358803</c:v>
                </c:pt>
                <c:pt idx="156">
                  <c:v>44.985875706214678</c:v>
                </c:pt>
                <c:pt idx="157">
                  <c:v>44.157706093189994</c:v>
                </c:pt>
                <c:pt idx="158">
                  <c:v>43.695652173913011</c:v>
                </c:pt>
                <c:pt idx="159">
                  <c:v>43.243243243243178</c:v>
                </c:pt>
                <c:pt idx="160">
                  <c:v>42.592592592592602</c:v>
                </c:pt>
                <c:pt idx="161">
                  <c:v>42.034405385190702</c:v>
                </c:pt>
                <c:pt idx="162">
                  <c:v>41.641566265060177</c:v>
                </c:pt>
                <c:pt idx="163">
                  <c:v>41.095890410958923</c:v>
                </c:pt>
                <c:pt idx="164">
                  <c:v>40.766283524904203</c:v>
                </c:pt>
                <c:pt idx="165">
                  <c:v>40.340030911901103</c:v>
                </c:pt>
                <c:pt idx="166">
                  <c:v>39.403453689167996</c:v>
                </c:pt>
                <c:pt idx="167">
                  <c:v>38.778747026169725</c:v>
                </c:pt>
                <c:pt idx="168">
                  <c:v>38.387869114126069</c:v>
                </c:pt>
                <c:pt idx="169">
                  <c:v>37.741935483871003</c:v>
                </c:pt>
                <c:pt idx="170">
                  <c:v>37.152209492634995</c:v>
                </c:pt>
                <c:pt idx="171">
                  <c:v>36.559139784946197</c:v>
                </c:pt>
                <c:pt idx="172">
                  <c:v>36.196830692243495</c:v>
                </c:pt>
                <c:pt idx="173">
                  <c:v>35.822147651006674</c:v>
                </c:pt>
                <c:pt idx="174">
                  <c:v>35.508474576271198</c:v>
                </c:pt>
                <c:pt idx="175">
                  <c:v>35.017123287671197</c:v>
                </c:pt>
                <c:pt idx="176">
                  <c:v>34.681583476764168</c:v>
                </c:pt>
                <c:pt idx="177">
                  <c:v>34.144222415291068</c:v>
                </c:pt>
                <c:pt idx="178">
                  <c:v>33.538191395961412</c:v>
                </c:pt>
                <c:pt idx="179">
                  <c:v>33.008849557522069</c:v>
                </c:pt>
                <c:pt idx="180">
                  <c:v>32.5</c:v>
                </c:pt>
                <c:pt idx="181">
                  <c:v>32.165318957771845</c:v>
                </c:pt>
                <c:pt idx="182">
                  <c:v>31.945701357466088</c:v>
                </c:pt>
                <c:pt idx="183">
                  <c:v>31.511839708560988</c:v>
                </c:pt>
                <c:pt idx="184">
                  <c:v>30.94582185491279</c:v>
                </c:pt>
                <c:pt idx="185">
                  <c:v>30.683918669131199</c:v>
                </c:pt>
                <c:pt idx="186">
                  <c:v>30.065359477124183</c:v>
                </c:pt>
                <c:pt idx="187">
                  <c:v>29.868913857677889</c:v>
                </c:pt>
                <c:pt idx="188">
                  <c:v>29.71698113207551</c:v>
                </c:pt>
                <c:pt idx="189">
                  <c:v>29.182509505703376</c:v>
                </c:pt>
                <c:pt idx="190">
                  <c:v>29.07530981887508</c:v>
                </c:pt>
                <c:pt idx="191">
                  <c:v>28.626320845340985</c:v>
                </c:pt>
                <c:pt idx="192">
                  <c:v>28.239845261121889</c:v>
                </c:pt>
                <c:pt idx="193">
                  <c:v>28.042843232716685</c:v>
                </c:pt>
                <c:pt idx="194">
                  <c:v>27.362204724409501</c:v>
                </c:pt>
                <c:pt idx="195">
                  <c:v>27.128712871287078</c:v>
                </c:pt>
                <c:pt idx="196">
                  <c:v>26.792828685259</c:v>
                </c:pt>
                <c:pt idx="197">
                  <c:v>26.352705410821599</c:v>
                </c:pt>
                <c:pt idx="198">
                  <c:v>26.008064516128989</c:v>
                </c:pt>
                <c:pt idx="199">
                  <c:v>25.4065040650407</c:v>
                </c:pt>
                <c:pt idx="200">
                  <c:v>25.025536261491283</c:v>
                </c:pt>
                <c:pt idx="201">
                  <c:v>24.536082474226799</c:v>
                </c:pt>
                <c:pt idx="202">
                  <c:v>24.223602484471986</c:v>
                </c:pt>
                <c:pt idx="203">
                  <c:v>23.987538940809984</c:v>
                </c:pt>
                <c:pt idx="204">
                  <c:v>23.85416666666671</c:v>
                </c:pt>
                <c:pt idx="205">
                  <c:v>23.399790136411291</c:v>
                </c:pt>
                <c:pt idx="206">
                  <c:v>23.263157894736789</c:v>
                </c:pt>
                <c:pt idx="207">
                  <c:v>22.962962962962983</c:v>
                </c:pt>
                <c:pt idx="208">
                  <c:v>22.411953041622201</c:v>
                </c:pt>
                <c:pt idx="209">
                  <c:v>22.103004291845501</c:v>
                </c:pt>
                <c:pt idx="210">
                  <c:v>21.729729729729684</c:v>
                </c:pt>
                <c:pt idx="211">
                  <c:v>21.38979370249729</c:v>
                </c:pt>
                <c:pt idx="212">
                  <c:v>21.155943293347889</c:v>
                </c:pt>
                <c:pt idx="213">
                  <c:v>20.810514786418398</c:v>
                </c:pt>
                <c:pt idx="214">
                  <c:v>20.419426048565082</c:v>
                </c:pt>
                <c:pt idx="215">
                  <c:v>20</c:v>
                </c:pt>
                <c:pt idx="216">
                  <c:v>19.394618834080699</c:v>
                </c:pt>
                <c:pt idx="217">
                  <c:v>19.031531531531485</c:v>
                </c:pt>
                <c:pt idx="218">
                  <c:v>18.68629671574179</c:v>
                </c:pt>
                <c:pt idx="219">
                  <c:v>18.501702610669689</c:v>
                </c:pt>
                <c:pt idx="220">
                  <c:v>18.43003412969281</c:v>
                </c:pt>
                <c:pt idx="221">
                  <c:v>18.244013683010291</c:v>
                </c:pt>
                <c:pt idx="222">
                  <c:v>17.869415807560085</c:v>
                </c:pt>
                <c:pt idx="223">
                  <c:v>17.721518987341788</c:v>
                </c:pt>
                <c:pt idx="224">
                  <c:v>17.456647398843884</c:v>
                </c:pt>
                <c:pt idx="225">
                  <c:v>17.169373549884</c:v>
                </c:pt>
                <c:pt idx="226">
                  <c:v>16.899766899766885</c:v>
                </c:pt>
                <c:pt idx="227">
                  <c:v>16.705607476635489</c:v>
                </c:pt>
                <c:pt idx="228">
                  <c:v>16.5105386416862</c:v>
                </c:pt>
                <c:pt idx="229">
                  <c:v>16.117647058823501</c:v>
                </c:pt>
                <c:pt idx="230">
                  <c:v>15.8205430932704</c:v>
                </c:pt>
                <c:pt idx="231">
                  <c:v>15.476190476190499</c:v>
                </c:pt>
                <c:pt idx="232">
                  <c:v>15.292712066905599</c:v>
                </c:pt>
                <c:pt idx="233">
                  <c:v>15.089820359281402</c:v>
                </c:pt>
                <c:pt idx="234">
                  <c:v>15.0060024009604</c:v>
                </c:pt>
                <c:pt idx="235">
                  <c:v>14.921780986762904</c:v>
                </c:pt>
                <c:pt idx="236">
                  <c:v>14.734299516908205</c:v>
                </c:pt>
                <c:pt idx="237">
                  <c:v>14.734299516908205</c:v>
                </c:pt>
                <c:pt idx="238">
                  <c:v>14.250913520097399</c:v>
                </c:pt>
                <c:pt idx="239">
                  <c:v>14.180929095354498</c:v>
                </c:pt>
                <c:pt idx="240">
                  <c:v>14.093137254902006</c:v>
                </c:pt>
                <c:pt idx="241">
                  <c:v>13.987730061349705</c:v>
                </c:pt>
                <c:pt idx="242">
                  <c:v>14.004914004913999</c:v>
                </c:pt>
                <c:pt idx="243">
                  <c:v>13.899138991389908</c:v>
                </c:pt>
                <c:pt idx="244">
                  <c:v>13.703703703703701</c:v>
                </c:pt>
                <c:pt idx="245">
                  <c:v>13.597033374536499</c:v>
                </c:pt>
                <c:pt idx="246">
                  <c:v>13.490099009901005</c:v>
                </c:pt>
                <c:pt idx="247">
                  <c:v>13.291925465838489</c:v>
                </c:pt>
                <c:pt idx="248">
                  <c:v>13.108614232209705</c:v>
                </c:pt>
                <c:pt idx="249">
                  <c:v>12.781954887217999</c:v>
                </c:pt>
                <c:pt idx="250">
                  <c:v>12.5628140703518</c:v>
                </c:pt>
                <c:pt idx="251">
                  <c:v>12.484237074401005</c:v>
                </c:pt>
                <c:pt idx="252">
                  <c:v>12.167300380228101</c:v>
                </c:pt>
                <c:pt idx="253">
                  <c:v>11.98979591836731</c:v>
                </c:pt>
                <c:pt idx="254">
                  <c:v>11.8100128369705</c:v>
                </c:pt>
                <c:pt idx="255">
                  <c:v>11.825192802056606</c:v>
                </c:pt>
                <c:pt idx="256">
                  <c:v>11.726804123711299</c:v>
                </c:pt>
                <c:pt idx="257">
                  <c:v>11.627906976744205</c:v>
                </c:pt>
                <c:pt idx="258">
                  <c:v>11.284046692607005</c:v>
                </c:pt>
                <c:pt idx="259">
                  <c:v>11.183355006502</c:v>
                </c:pt>
                <c:pt idx="260">
                  <c:v>11.0677083333333</c:v>
                </c:pt>
                <c:pt idx="261">
                  <c:v>10.9660574412533</c:v>
                </c:pt>
                <c:pt idx="262">
                  <c:v>10.747051114023595</c:v>
                </c:pt>
                <c:pt idx="263">
                  <c:v>10.643889618922502</c:v>
                </c:pt>
                <c:pt idx="264">
                  <c:v>10.408432147562605</c:v>
                </c:pt>
                <c:pt idx="265">
                  <c:v>10.4497354497354</c:v>
                </c:pt>
                <c:pt idx="266">
                  <c:v>10.331125827814594</c:v>
                </c:pt>
                <c:pt idx="267">
                  <c:v>10.106382978723405</c:v>
                </c:pt>
                <c:pt idx="268">
                  <c:v>9.9866844207723027</c:v>
                </c:pt>
                <c:pt idx="269">
                  <c:v>10</c:v>
                </c:pt>
                <c:pt idx="270">
                  <c:v>9.9195710455764079</c:v>
                </c:pt>
                <c:pt idx="271">
                  <c:v>9.7986577181208059</c:v>
                </c:pt>
                <c:pt idx="272">
                  <c:v>9.8250336473755002</c:v>
                </c:pt>
                <c:pt idx="273">
                  <c:v>9.7165991902834001</c:v>
                </c:pt>
                <c:pt idx="274">
                  <c:v>9.5945945945945894</c:v>
                </c:pt>
                <c:pt idx="275">
                  <c:v>9.5945945945945894</c:v>
                </c:pt>
                <c:pt idx="276">
                  <c:v>9.5945945945945894</c:v>
                </c:pt>
                <c:pt idx="277">
                  <c:v>9.4850948509485207</c:v>
                </c:pt>
                <c:pt idx="278">
                  <c:v>9.4979647218453191</c:v>
                </c:pt>
                <c:pt idx="279">
                  <c:v>9.3750000000000053</c:v>
                </c:pt>
                <c:pt idx="280">
                  <c:v>9.264305177111714</c:v>
                </c:pt>
                <c:pt idx="281">
                  <c:v>9.1530054644808789</c:v>
                </c:pt>
                <c:pt idx="282">
                  <c:v>8.7791495198902663</c:v>
                </c:pt>
                <c:pt idx="283">
                  <c:v>8.7912087912087831</c:v>
                </c:pt>
                <c:pt idx="284">
                  <c:v>8.6657496561210561</c:v>
                </c:pt>
                <c:pt idx="285">
                  <c:v>8.6776859504132204</c:v>
                </c:pt>
                <c:pt idx="286">
                  <c:v>8.310249307479225</c:v>
                </c:pt>
                <c:pt idx="287">
                  <c:v>8.3217753120665687</c:v>
                </c:pt>
                <c:pt idx="288">
                  <c:v>8.344923504867868</c:v>
                </c:pt>
                <c:pt idx="289">
                  <c:v>8.3565459610027961</c:v>
                </c:pt>
                <c:pt idx="290">
                  <c:v>8.2287308228730751</c:v>
                </c:pt>
                <c:pt idx="291">
                  <c:v>8.2287308228730751</c:v>
                </c:pt>
                <c:pt idx="292">
                  <c:v>8.100558659217878</c:v>
                </c:pt>
                <c:pt idx="293">
                  <c:v>7.98319327731092</c:v>
                </c:pt>
                <c:pt idx="294">
                  <c:v>7.8541374474053267</c:v>
                </c:pt>
                <c:pt idx="295">
                  <c:v>7.7355836849507726</c:v>
                </c:pt>
                <c:pt idx="296">
                  <c:v>7.6056338028168975</c:v>
                </c:pt>
                <c:pt idx="297">
                  <c:v>7.4964639321075026</c:v>
                </c:pt>
                <c:pt idx="298">
                  <c:v>7.2546230440967303</c:v>
                </c:pt>
                <c:pt idx="299">
                  <c:v>7.2546230440967303</c:v>
                </c:pt>
                <c:pt idx="300">
                  <c:v>7.2649572649572667</c:v>
                </c:pt>
                <c:pt idx="301">
                  <c:v>7.1428571428571397</c:v>
                </c:pt>
                <c:pt idx="302">
                  <c:v>7.153075822603717</c:v>
                </c:pt>
                <c:pt idx="303">
                  <c:v>7.1633237822349631</c:v>
                </c:pt>
                <c:pt idx="304">
                  <c:v>7.1839080459770095</c:v>
                </c:pt>
                <c:pt idx="305">
                  <c:v>7.0503597122302226</c:v>
                </c:pt>
                <c:pt idx="306">
                  <c:v>7.0503597122302226</c:v>
                </c:pt>
                <c:pt idx="307">
                  <c:v>7.0503597122302226</c:v>
                </c:pt>
                <c:pt idx="308">
                  <c:v>7.0605187319884672</c:v>
                </c:pt>
                <c:pt idx="309">
                  <c:v>6.9364161849711055</c:v>
                </c:pt>
                <c:pt idx="310">
                  <c:v>6.8115942028985472</c:v>
                </c:pt>
                <c:pt idx="311">
                  <c:v>6.8115942028985472</c:v>
                </c:pt>
                <c:pt idx="312">
                  <c:v>6.6957787481804969</c:v>
                </c:pt>
                <c:pt idx="313">
                  <c:v>6.6957787481804969</c:v>
                </c:pt>
                <c:pt idx="314">
                  <c:v>6.5693430656934328</c:v>
                </c:pt>
                <c:pt idx="315">
                  <c:v>6.5693430656934328</c:v>
                </c:pt>
                <c:pt idx="316">
                  <c:v>6.5885797950219631</c:v>
                </c:pt>
                <c:pt idx="317">
                  <c:v>6.3235294117647101</c:v>
                </c:pt>
                <c:pt idx="318">
                  <c:v>6.3328424153166427</c:v>
                </c:pt>
                <c:pt idx="319">
                  <c:v>6.3328424153166427</c:v>
                </c:pt>
                <c:pt idx="320">
                  <c:v>6.3609467455621314</c:v>
                </c:pt>
                <c:pt idx="321">
                  <c:v>6.3609467455621314</c:v>
                </c:pt>
                <c:pt idx="322">
                  <c:v>6.3798219584569695</c:v>
                </c:pt>
                <c:pt idx="323">
                  <c:v>6.3988095238095202</c:v>
                </c:pt>
                <c:pt idx="324">
                  <c:v>6.2686567164179072</c:v>
                </c:pt>
                <c:pt idx="325">
                  <c:v>6.1285500747384143</c:v>
                </c:pt>
                <c:pt idx="326">
                  <c:v>6.1377245508981968</c:v>
                </c:pt>
                <c:pt idx="327">
                  <c:v>6.1469265367316295</c:v>
                </c:pt>
                <c:pt idx="328">
                  <c:v>6.1561561561561566</c:v>
                </c:pt>
                <c:pt idx="329">
                  <c:v>6.0150375939849603</c:v>
                </c:pt>
                <c:pt idx="330">
                  <c:v>6.0331825037707398</c:v>
                </c:pt>
                <c:pt idx="331">
                  <c:v>6.0331825037707398</c:v>
                </c:pt>
                <c:pt idx="332">
                  <c:v>6.0514372163388774</c:v>
                </c:pt>
                <c:pt idx="333">
                  <c:v>6.060606060606057</c:v>
                </c:pt>
                <c:pt idx="334">
                  <c:v>6.0698027314112304</c:v>
                </c:pt>
                <c:pt idx="335">
                  <c:v>6.0790273556231043</c:v>
                </c:pt>
                <c:pt idx="336">
                  <c:v>6.1255742725880538</c:v>
                </c:pt>
                <c:pt idx="337">
                  <c:v>6.1255742725880538</c:v>
                </c:pt>
                <c:pt idx="338">
                  <c:v>6.1255742725880538</c:v>
                </c:pt>
                <c:pt idx="339">
                  <c:v>6.1255742725880538</c:v>
                </c:pt>
                <c:pt idx="340">
                  <c:v>6.1349693251533726</c:v>
                </c:pt>
                <c:pt idx="341">
                  <c:v>6.0278207109737201</c:v>
                </c:pt>
                <c:pt idx="342">
                  <c:v>6.0278207109737201</c:v>
                </c:pt>
                <c:pt idx="343">
                  <c:v>6.0465116279069768</c:v>
                </c:pt>
                <c:pt idx="344">
                  <c:v>6.0465116279069768</c:v>
                </c:pt>
                <c:pt idx="345">
                  <c:v>5.9097978227060723</c:v>
                </c:pt>
                <c:pt idx="346">
                  <c:v>5.9190031152648057</c:v>
                </c:pt>
                <c:pt idx="347">
                  <c:v>5.9190031152648057</c:v>
                </c:pt>
                <c:pt idx="348">
                  <c:v>5.9190031152648057</c:v>
                </c:pt>
                <c:pt idx="349">
                  <c:v>5.9375</c:v>
                </c:pt>
                <c:pt idx="350">
                  <c:v>5.9375</c:v>
                </c:pt>
                <c:pt idx="351">
                  <c:v>5.9375</c:v>
                </c:pt>
                <c:pt idx="352">
                  <c:v>5.9467918622848233</c:v>
                </c:pt>
                <c:pt idx="353">
                  <c:v>5.8084772370486695</c:v>
                </c:pt>
                <c:pt idx="354">
                  <c:v>5.8084772370486695</c:v>
                </c:pt>
                <c:pt idx="355">
                  <c:v>5.8084772370486695</c:v>
                </c:pt>
                <c:pt idx="356">
                  <c:v>5.8084772370486695</c:v>
                </c:pt>
                <c:pt idx="357">
                  <c:v>5.6603773584905674</c:v>
                </c:pt>
                <c:pt idx="358">
                  <c:v>5.6603773584905674</c:v>
                </c:pt>
                <c:pt idx="359">
                  <c:v>5.6692913385826804</c:v>
                </c:pt>
                <c:pt idx="360">
                  <c:v>5.6782334384858002</c:v>
                </c:pt>
                <c:pt idx="361">
                  <c:v>5.6782334384858002</c:v>
                </c:pt>
                <c:pt idx="362">
                  <c:v>5.6962025316455698</c:v>
                </c:pt>
                <c:pt idx="363">
                  <c:v>5.5555555555555545</c:v>
                </c:pt>
                <c:pt idx="364">
                  <c:v>5.5643879173290847</c:v>
                </c:pt>
                <c:pt idx="365">
                  <c:v>5.5732484076433142</c:v>
                </c:pt>
                <c:pt idx="366">
                  <c:v>5.5821371610845301</c:v>
                </c:pt>
                <c:pt idx="367">
                  <c:v>5.5821371610845301</c:v>
                </c:pt>
                <c:pt idx="368">
                  <c:v>5.5821371610845301</c:v>
                </c:pt>
                <c:pt idx="369">
                  <c:v>5.5821371610845301</c:v>
                </c:pt>
                <c:pt idx="370">
                  <c:v>5.44</c:v>
                </c:pt>
                <c:pt idx="371">
                  <c:v>5.4487179487179471</c:v>
                </c:pt>
                <c:pt idx="372">
                  <c:v>5.4487179487179471</c:v>
                </c:pt>
                <c:pt idx="373">
                  <c:v>5.3140096618357457</c:v>
                </c:pt>
                <c:pt idx="374">
                  <c:v>5.3140096618357457</c:v>
                </c:pt>
                <c:pt idx="375">
                  <c:v>5.1948051948051885</c:v>
                </c:pt>
                <c:pt idx="376">
                  <c:v>5.1948051948051885</c:v>
                </c:pt>
                <c:pt idx="377">
                  <c:v>5.1948051948051885</c:v>
                </c:pt>
                <c:pt idx="378">
                  <c:v>5.2032520325203331</c:v>
                </c:pt>
                <c:pt idx="379">
                  <c:v>5.2117263843648249</c:v>
                </c:pt>
                <c:pt idx="380">
                  <c:v>5.2117263843648249</c:v>
                </c:pt>
                <c:pt idx="381">
                  <c:v>5.2202283849918443</c:v>
                </c:pt>
                <c:pt idx="382">
                  <c:v>5.2459016393442601</c:v>
                </c:pt>
                <c:pt idx="383">
                  <c:v>5.2545155993431871</c:v>
                </c:pt>
                <c:pt idx="384">
                  <c:v>5.2545155993431871</c:v>
                </c:pt>
                <c:pt idx="385">
                  <c:v>5.2545155993431871</c:v>
                </c:pt>
                <c:pt idx="386">
                  <c:v>5.2631578947368398</c:v>
                </c:pt>
                <c:pt idx="387">
                  <c:v>5.2631578947368398</c:v>
                </c:pt>
                <c:pt idx="388">
                  <c:v>5.2631578947368398</c:v>
                </c:pt>
                <c:pt idx="389">
                  <c:v>5.2805280528052796</c:v>
                </c:pt>
                <c:pt idx="390">
                  <c:v>5.1495016611295696</c:v>
                </c:pt>
                <c:pt idx="391">
                  <c:v>5.1495016611295696</c:v>
                </c:pt>
                <c:pt idx="392">
                  <c:v>5.1666666666666696</c:v>
                </c:pt>
                <c:pt idx="393">
                  <c:v>5.1752921535893233</c:v>
                </c:pt>
                <c:pt idx="394">
                  <c:v>5.201342281879203</c:v>
                </c:pt>
                <c:pt idx="395">
                  <c:v>5.201342281879203</c:v>
                </c:pt>
                <c:pt idx="396">
                  <c:v>5.2100840336134473</c:v>
                </c:pt>
                <c:pt idx="397">
                  <c:v>5.2100840336134473</c:v>
                </c:pt>
                <c:pt idx="398">
                  <c:v>5.2100840336134473</c:v>
                </c:pt>
                <c:pt idx="399">
                  <c:v>5.0505050505050457</c:v>
                </c:pt>
                <c:pt idx="400">
                  <c:v>5.0505050505050457</c:v>
                </c:pt>
                <c:pt idx="401">
                  <c:v>5.0590219224283324</c:v>
                </c:pt>
                <c:pt idx="402">
                  <c:v>5.0590219224283324</c:v>
                </c:pt>
                <c:pt idx="403">
                  <c:v>4.89864864864865</c:v>
                </c:pt>
                <c:pt idx="404">
                  <c:v>4.9069373942470413</c:v>
                </c:pt>
                <c:pt idx="405">
                  <c:v>4.9069373942470413</c:v>
                </c:pt>
                <c:pt idx="406">
                  <c:v>4.9069373942470413</c:v>
                </c:pt>
                <c:pt idx="407">
                  <c:v>4.9152542372881385</c:v>
                </c:pt>
                <c:pt idx="408">
                  <c:v>4.9152542372881385</c:v>
                </c:pt>
                <c:pt idx="409">
                  <c:v>4.9152542372881385</c:v>
                </c:pt>
                <c:pt idx="410">
                  <c:v>4.9152542372881385</c:v>
                </c:pt>
                <c:pt idx="411">
                  <c:v>4.9152542372881385</c:v>
                </c:pt>
                <c:pt idx="412">
                  <c:v>4.9152542372881385</c:v>
                </c:pt>
                <c:pt idx="413">
                  <c:v>4.9235993208828503</c:v>
                </c:pt>
                <c:pt idx="414">
                  <c:v>4.9235993208828503</c:v>
                </c:pt>
                <c:pt idx="415">
                  <c:v>4.7619047619047601</c:v>
                </c:pt>
                <c:pt idx="416">
                  <c:v>4.7619047619047601</c:v>
                </c:pt>
                <c:pt idx="417">
                  <c:v>4.7700170357751324</c:v>
                </c:pt>
                <c:pt idx="418">
                  <c:v>4.7781569965870299</c:v>
                </c:pt>
                <c:pt idx="419">
                  <c:v>4.7781569965870299</c:v>
                </c:pt>
                <c:pt idx="420">
                  <c:v>4.7781569965870299</c:v>
                </c:pt>
                <c:pt idx="421">
                  <c:v>4.7781569965870299</c:v>
                </c:pt>
                <c:pt idx="422">
                  <c:v>4.7863247863247924</c:v>
                </c:pt>
                <c:pt idx="423">
                  <c:v>4.7945205479452042</c:v>
                </c:pt>
                <c:pt idx="424">
                  <c:v>4.8027444253859297</c:v>
                </c:pt>
                <c:pt idx="425">
                  <c:v>4.6391752577319556</c:v>
                </c:pt>
                <c:pt idx="426">
                  <c:v>4.6391752577319556</c:v>
                </c:pt>
                <c:pt idx="427">
                  <c:v>4.6391752577319556</c:v>
                </c:pt>
                <c:pt idx="428">
                  <c:v>4.6391752577319556</c:v>
                </c:pt>
                <c:pt idx="429">
                  <c:v>4.6391752577319556</c:v>
                </c:pt>
                <c:pt idx="430">
                  <c:v>4.6471600688468166</c:v>
                </c:pt>
                <c:pt idx="431">
                  <c:v>4.6551724137930997</c:v>
                </c:pt>
                <c:pt idx="432">
                  <c:v>4.6551724137930997</c:v>
                </c:pt>
                <c:pt idx="433">
                  <c:v>4.663212435233163</c:v>
                </c:pt>
                <c:pt idx="434">
                  <c:v>4.6712802768166073</c:v>
                </c:pt>
                <c:pt idx="435">
                  <c:v>4.6712802768166073</c:v>
                </c:pt>
                <c:pt idx="436">
                  <c:v>4.6793760831889104</c:v>
                </c:pt>
                <c:pt idx="437">
                  <c:v>4.6874999999999973</c:v>
                </c:pt>
                <c:pt idx="438">
                  <c:v>4.6874999999999973</c:v>
                </c:pt>
                <c:pt idx="439">
                  <c:v>4.6956521739130404</c:v>
                </c:pt>
                <c:pt idx="440">
                  <c:v>4.5296167247386814</c:v>
                </c:pt>
                <c:pt idx="441">
                  <c:v>4.5296167247386814</c:v>
                </c:pt>
                <c:pt idx="442">
                  <c:v>4.5375218150087298</c:v>
                </c:pt>
                <c:pt idx="443">
                  <c:v>4.5454545454545485</c:v>
                </c:pt>
                <c:pt idx="444">
                  <c:v>4.5454545454545485</c:v>
                </c:pt>
                <c:pt idx="445">
                  <c:v>4.3859649122806985</c:v>
                </c:pt>
                <c:pt idx="446">
                  <c:v>4.2253521126760596</c:v>
                </c:pt>
                <c:pt idx="447">
                  <c:v>4.2253521126760596</c:v>
                </c:pt>
                <c:pt idx="448">
                  <c:v>4.2253521126760596</c:v>
                </c:pt>
                <c:pt idx="449">
                  <c:v>4.2253521126760596</c:v>
                </c:pt>
                <c:pt idx="450">
                  <c:v>4.2253521126760596</c:v>
                </c:pt>
                <c:pt idx="451">
                  <c:v>4.2328042328042299</c:v>
                </c:pt>
                <c:pt idx="452">
                  <c:v>4.2402826855123754</c:v>
                </c:pt>
                <c:pt idx="453">
                  <c:v>4.2402826855123754</c:v>
                </c:pt>
                <c:pt idx="454">
                  <c:v>4.2402826855123754</c:v>
                </c:pt>
                <c:pt idx="455">
                  <c:v>4.2402826855123754</c:v>
                </c:pt>
                <c:pt idx="456">
                  <c:v>4.2477876106194685</c:v>
                </c:pt>
                <c:pt idx="457">
                  <c:v>4.2477876106194685</c:v>
                </c:pt>
                <c:pt idx="458">
                  <c:v>4.2553191489361701</c:v>
                </c:pt>
                <c:pt idx="459">
                  <c:v>4.2628774422735303</c:v>
                </c:pt>
                <c:pt idx="460">
                  <c:v>4.2628774422735303</c:v>
                </c:pt>
                <c:pt idx="461">
                  <c:v>4.0998217468805702</c:v>
                </c:pt>
                <c:pt idx="462">
                  <c:v>4.0998217468805702</c:v>
                </c:pt>
                <c:pt idx="463">
                  <c:v>4.0998217468805702</c:v>
                </c:pt>
                <c:pt idx="464">
                  <c:v>4.0998217468805702</c:v>
                </c:pt>
                <c:pt idx="465">
                  <c:v>4.0998217468805702</c:v>
                </c:pt>
                <c:pt idx="466">
                  <c:v>4.0998217468805702</c:v>
                </c:pt>
                <c:pt idx="467">
                  <c:v>4.1071428571428568</c:v>
                </c:pt>
                <c:pt idx="468">
                  <c:v>4.1071428571428568</c:v>
                </c:pt>
                <c:pt idx="469">
                  <c:v>4.1071428571428568</c:v>
                </c:pt>
                <c:pt idx="470">
                  <c:v>4.1071428571428568</c:v>
                </c:pt>
                <c:pt idx="471">
                  <c:v>4.114490161001787</c:v>
                </c:pt>
                <c:pt idx="472">
                  <c:v>4.114490161001787</c:v>
                </c:pt>
                <c:pt idx="473">
                  <c:v>4.114490161001787</c:v>
                </c:pt>
                <c:pt idx="474">
                  <c:v>4.1218637992831528</c:v>
                </c:pt>
                <c:pt idx="475">
                  <c:v>4.1218637992831528</c:v>
                </c:pt>
                <c:pt idx="476">
                  <c:v>4.1218637992831528</c:v>
                </c:pt>
                <c:pt idx="477">
                  <c:v>4.13669064748201</c:v>
                </c:pt>
                <c:pt idx="478">
                  <c:v>4.13669064748201</c:v>
                </c:pt>
                <c:pt idx="479">
                  <c:v>4.13669064748201</c:v>
                </c:pt>
                <c:pt idx="480">
                  <c:v>4.13669064748201</c:v>
                </c:pt>
                <c:pt idx="481">
                  <c:v>4.13669064748201</c:v>
                </c:pt>
                <c:pt idx="482">
                  <c:v>4.13669064748201</c:v>
                </c:pt>
                <c:pt idx="483">
                  <c:v>4.13669064748201</c:v>
                </c:pt>
                <c:pt idx="484">
                  <c:v>4.13669064748201</c:v>
                </c:pt>
                <c:pt idx="485">
                  <c:v>4.13669064748201</c:v>
                </c:pt>
                <c:pt idx="486">
                  <c:v>4.14414414414414</c:v>
                </c:pt>
                <c:pt idx="487">
                  <c:v>4.1516245487364545</c:v>
                </c:pt>
                <c:pt idx="488">
                  <c:v>4.1666666666666696</c:v>
                </c:pt>
                <c:pt idx="489">
                  <c:v>4.1666666666666696</c:v>
                </c:pt>
                <c:pt idx="490">
                  <c:v>4.0072859744990872</c:v>
                </c:pt>
                <c:pt idx="491">
                  <c:v>4.0072859744990872</c:v>
                </c:pt>
                <c:pt idx="492">
                  <c:v>4.0072859744990872</c:v>
                </c:pt>
                <c:pt idx="493">
                  <c:v>4.0219378427787857</c:v>
                </c:pt>
                <c:pt idx="494">
                  <c:v>4.0293040293040301</c:v>
                </c:pt>
                <c:pt idx="495">
                  <c:v>4.0441176470588145</c:v>
                </c:pt>
                <c:pt idx="496">
                  <c:v>4.0441176470588145</c:v>
                </c:pt>
                <c:pt idx="497">
                  <c:v>4.0441176470588145</c:v>
                </c:pt>
                <c:pt idx="498">
                  <c:v>4.0441176470588145</c:v>
                </c:pt>
                <c:pt idx="499">
                  <c:v>4.0441176470588145</c:v>
                </c:pt>
                <c:pt idx="500">
                  <c:v>4.0515653775322296</c:v>
                </c:pt>
                <c:pt idx="501">
                  <c:v>3.8745387453874516</c:v>
                </c:pt>
                <c:pt idx="502">
                  <c:v>3.88170055452865</c:v>
                </c:pt>
                <c:pt idx="503">
                  <c:v>3.8961038961038983</c:v>
                </c:pt>
                <c:pt idx="504">
                  <c:v>3.8961038961038983</c:v>
                </c:pt>
                <c:pt idx="505">
                  <c:v>3.90334572490706</c:v>
                </c:pt>
                <c:pt idx="506">
                  <c:v>3.90334572490706</c:v>
                </c:pt>
                <c:pt idx="507">
                  <c:v>3.90334572490706</c:v>
                </c:pt>
                <c:pt idx="508">
                  <c:v>3.90334572490706</c:v>
                </c:pt>
                <c:pt idx="509">
                  <c:v>3.9106145251396587</c:v>
                </c:pt>
                <c:pt idx="510">
                  <c:v>3.9179104477611899</c:v>
                </c:pt>
                <c:pt idx="511">
                  <c:v>3.92523364485981</c:v>
                </c:pt>
                <c:pt idx="512">
                  <c:v>3.9325842696629212</c:v>
                </c:pt>
                <c:pt idx="513">
                  <c:v>3.9325842696629212</c:v>
                </c:pt>
                <c:pt idx="514">
                  <c:v>3.9325842696629212</c:v>
                </c:pt>
                <c:pt idx="515">
                  <c:v>3.9399624765478385</c:v>
                </c:pt>
                <c:pt idx="516">
                  <c:v>3.9399624765478385</c:v>
                </c:pt>
                <c:pt idx="517">
                  <c:v>3.9473684210526301</c:v>
                </c:pt>
                <c:pt idx="518">
                  <c:v>3.5849056603773612</c:v>
                </c:pt>
                <c:pt idx="519">
                  <c:v>3.5916824196597372</c:v>
                </c:pt>
                <c:pt idx="520">
                  <c:v>3.5916824196597372</c:v>
                </c:pt>
                <c:pt idx="521">
                  <c:v>3.5984848484848513</c:v>
                </c:pt>
                <c:pt idx="522">
                  <c:v>3.6053130929791299</c:v>
                </c:pt>
                <c:pt idx="523">
                  <c:v>3.6121673003802286</c:v>
                </c:pt>
                <c:pt idx="524">
                  <c:v>3.6121673003802286</c:v>
                </c:pt>
                <c:pt idx="525">
                  <c:v>3.6190476190476186</c:v>
                </c:pt>
                <c:pt idx="526">
                  <c:v>3.6190476190476186</c:v>
                </c:pt>
                <c:pt idx="527">
                  <c:v>3.6190476190476186</c:v>
                </c:pt>
                <c:pt idx="528">
                  <c:v>3.4416826003824101</c:v>
                </c:pt>
                <c:pt idx="529">
                  <c:v>3.4416826003824101</c:v>
                </c:pt>
                <c:pt idx="530">
                  <c:v>3.4416826003824101</c:v>
                </c:pt>
                <c:pt idx="531">
                  <c:v>3.4416826003824101</c:v>
                </c:pt>
                <c:pt idx="532">
                  <c:v>3.2567049808429114</c:v>
                </c:pt>
                <c:pt idx="533">
                  <c:v>3.2567049808429114</c:v>
                </c:pt>
                <c:pt idx="534">
                  <c:v>3.2567049808429114</c:v>
                </c:pt>
                <c:pt idx="535">
                  <c:v>3.2629558541266799</c:v>
                </c:pt>
                <c:pt idx="536">
                  <c:v>3.27552986512524</c:v>
                </c:pt>
                <c:pt idx="537">
                  <c:v>3.27552986512524</c:v>
                </c:pt>
                <c:pt idx="538">
                  <c:v>3.27552986512524</c:v>
                </c:pt>
                <c:pt idx="539">
                  <c:v>3.27552986512524</c:v>
                </c:pt>
                <c:pt idx="540">
                  <c:v>3.27552986512524</c:v>
                </c:pt>
                <c:pt idx="541">
                  <c:v>3.27552986512524</c:v>
                </c:pt>
                <c:pt idx="542">
                  <c:v>3.2945736434108501</c:v>
                </c:pt>
                <c:pt idx="543">
                  <c:v>3.3009708737864099</c:v>
                </c:pt>
                <c:pt idx="544">
                  <c:v>3.3009708737864099</c:v>
                </c:pt>
                <c:pt idx="545">
                  <c:v>3.3009708737864099</c:v>
                </c:pt>
                <c:pt idx="546">
                  <c:v>3.3009708737864099</c:v>
                </c:pt>
                <c:pt idx="547">
                  <c:v>3.3009708737864099</c:v>
                </c:pt>
                <c:pt idx="548">
                  <c:v>3.1189083820662797</c:v>
                </c:pt>
                <c:pt idx="549">
                  <c:v>3.125</c:v>
                </c:pt>
                <c:pt idx="550">
                  <c:v>3.125</c:v>
                </c:pt>
                <c:pt idx="551">
                  <c:v>3.125</c:v>
                </c:pt>
                <c:pt idx="552">
                  <c:v>3.1311154598825799</c:v>
                </c:pt>
                <c:pt idx="553">
                  <c:v>3.1311154598825799</c:v>
                </c:pt>
                <c:pt idx="554">
                  <c:v>3.1372549019607798</c:v>
                </c:pt>
                <c:pt idx="555">
                  <c:v>3.1372549019607798</c:v>
                </c:pt>
                <c:pt idx="556">
                  <c:v>3.1434184675835</c:v>
                </c:pt>
                <c:pt idx="557">
                  <c:v>3.1496062992125999</c:v>
                </c:pt>
                <c:pt idx="558">
                  <c:v>3.1558185404339301</c:v>
                </c:pt>
                <c:pt idx="559">
                  <c:v>3.1558185404339301</c:v>
                </c:pt>
                <c:pt idx="560">
                  <c:v>3.1558185404339301</c:v>
                </c:pt>
                <c:pt idx="561">
                  <c:v>3.1620553359683785</c:v>
                </c:pt>
                <c:pt idx="562">
                  <c:v>3.1683168316831698</c:v>
                </c:pt>
                <c:pt idx="563">
                  <c:v>3.1746031746031682</c:v>
                </c:pt>
                <c:pt idx="564">
                  <c:v>3.1746031746031682</c:v>
                </c:pt>
                <c:pt idx="565">
                  <c:v>3.1809145129224627</c:v>
                </c:pt>
                <c:pt idx="566">
                  <c:v>3.1809145129224627</c:v>
                </c:pt>
                <c:pt idx="567">
                  <c:v>3.1809145129224627</c:v>
                </c:pt>
                <c:pt idx="568">
                  <c:v>3.1809145129224627</c:v>
                </c:pt>
                <c:pt idx="569">
                  <c:v>3.1872509960159401</c:v>
                </c:pt>
                <c:pt idx="570">
                  <c:v>3.0060120240480979</c:v>
                </c:pt>
                <c:pt idx="571">
                  <c:v>3.0060120240480979</c:v>
                </c:pt>
                <c:pt idx="572">
                  <c:v>3.0060120240480979</c:v>
                </c:pt>
                <c:pt idx="573">
                  <c:v>3.0120481927710778</c:v>
                </c:pt>
                <c:pt idx="574">
                  <c:v>3.0120481927710778</c:v>
                </c:pt>
                <c:pt idx="575">
                  <c:v>3.0120481927710778</c:v>
                </c:pt>
                <c:pt idx="576">
                  <c:v>3.0181086519114699</c:v>
                </c:pt>
                <c:pt idx="577">
                  <c:v>3.0303030303030285</c:v>
                </c:pt>
                <c:pt idx="578">
                  <c:v>3.0303030303030285</c:v>
                </c:pt>
                <c:pt idx="579">
                  <c:v>2.83975659229209</c:v>
                </c:pt>
                <c:pt idx="580">
                  <c:v>2.83975659229209</c:v>
                </c:pt>
                <c:pt idx="581">
                  <c:v>2.83975659229209</c:v>
                </c:pt>
                <c:pt idx="582">
                  <c:v>2.83975659229209</c:v>
                </c:pt>
                <c:pt idx="583">
                  <c:v>2.83975659229209</c:v>
                </c:pt>
                <c:pt idx="584">
                  <c:v>2.8513238289205698</c:v>
                </c:pt>
                <c:pt idx="585">
                  <c:v>2.8513238289205698</c:v>
                </c:pt>
                <c:pt idx="586">
                  <c:v>2.8513238289205698</c:v>
                </c:pt>
                <c:pt idx="587">
                  <c:v>2.8571428571428599</c:v>
                </c:pt>
                <c:pt idx="588">
                  <c:v>2.8571428571428599</c:v>
                </c:pt>
                <c:pt idx="589">
                  <c:v>2.8571428571428599</c:v>
                </c:pt>
                <c:pt idx="590">
                  <c:v>2.8629856850715685</c:v>
                </c:pt>
                <c:pt idx="591">
                  <c:v>2.8629856850715685</c:v>
                </c:pt>
                <c:pt idx="592">
                  <c:v>2.8629856850715685</c:v>
                </c:pt>
                <c:pt idx="593">
                  <c:v>2.8629856850715685</c:v>
                </c:pt>
                <c:pt idx="594">
                  <c:v>2.8629856850715685</c:v>
                </c:pt>
                <c:pt idx="595">
                  <c:v>2.8688524590163889</c:v>
                </c:pt>
                <c:pt idx="596">
                  <c:v>2.8688524590163889</c:v>
                </c:pt>
                <c:pt idx="597">
                  <c:v>2.8865979381443299</c:v>
                </c:pt>
                <c:pt idx="598">
                  <c:v>2.8865979381443299</c:v>
                </c:pt>
                <c:pt idx="599">
                  <c:v>2.6915113871635601</c:v>
                </c:pt>
                <c:pt idx="600">
                  <c:v>2.6915113871635601</c:v>
                </c:pt>
              </c:numCache>
            </c:numRef>
          </c:val>
        </c:ser>
        <c:marker val="1"/>
        <c:axId val="105864192"/>
        <c:axId val="105870080"/>
      </c:lineChart>
      <c:catAx>
        <c:axId val="105864192"/>
        <c:scaling>
          <c:orientation val="minMax"/>
        </c:scaling>
        <c:axPos val="b"/>
        <c:numFmt formatCode="General" sourceLinked="1"/>
        <c:tickLblPos val="nextTo"/>
        <c:crossAx val="105870080"/>
        <c:crosses val="autoZero"/>
        <c:auto val="1"/>
        <c:lblAlgn val="ctr"/>
        <c:lblOffset val="100"/>
      </c:catAx>
      <c:valAx>
        <c:axId val="105870080"/>
        <c:scaling>
          <c:orientation val="minMax"/>
        </c:scaling>
        <c:axPos val="l"/>
        <c:majorGridlines/>
        <c:numFmt formatCode="General" sourceLinked="1"/>
        <c:tickLblPos val="nextTo"/>
        <c:crossAx val="105864192"/>
        <c:crosses val="autoZero"/>
        <c:crossBetween val="between"/>
      </c:valAx>
    </c:plotArea>
    <c:legend>
      <c:legendPos val="r"/>
      <c:layout/>
    </c:legend>
    <c:plotVisOnly val="1"/>
  </c:chart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plotArea>
      <c:layout/>
      <c:lineChart>
        <c:grouping val="standard"/>
        <c:ser>
          <c:idx val="0"/>
          <c:order val="0"/>
          <c:tx>
            <c:v>False Negative</c:v>
          </c:tx>
          <c:marker>
            <c:symbol val="none"/>
          </c:marker>
          <c:cat>
            <c:numRef>
              <c:f>finalwhiter!$C$1:$C$601</c:f>
              <c:numCache>
                <c:formatCode>General</c:formatCode>
                <c:ptCount val="601"/>
                <c:pt idx="0">
                  <c:v>0</c:v>
                </c:pt>
                <c:pt idx="1">
                  <c:v>1.0000000000000004E-2</c:v>
                </c:pt>
                <c:pt idx="2">
                  <c:v>2.0000000000000007E-2</c:v>
                </c:pt>
                <c:pt idx="3">
                  <c:v>3.0000000000000002E-2</c:v>
                </c:pt>
                <c:pt idx="4">
                  <c:v>4.0000000000000015E-2</c:v>
                </c:pt>
                <c:pt idx="5">
                  <c:v>0.05</c:v>
                </c:pt>
                <c:pt idx="6">
                  <c:v>6.0000000000000019E-2</c:v>
                </c:pt>
                <c:pt idx="7">
                  <c:v>7.0000000000000021E-2</c:v>
                </c:pt>
                <c:pt idx="8">
                  <c:v>8.0000000000000029E-2</c:v>
                </c:pt>
                <c:pt idx="9">
                  <c:v>9.0000000000000024E-2</c:v>
                </c:pt>
                <c:pt idx="10">
                  <c:v>0.1</c:v>
                </c:pt>
                <c:pt idx="11">
                  <c:v>0.11</c:v>
                </c:pt>
                <c:pt idx="12">
                  <c:v>0.12000000000000002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0.15000000000000005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0.18000000000000005</c:v>
                </c:pt>
                <c:pt idx="19">
                  <c:v>0.19</c:v>
                </c:pt>
                <c:pt idx="20">
                  <c:v>0.2</c:v>
                </c:pt>
                <c:pt idx="21">
                  <c:v>0.21000000000000005</c:v>
                </c:pt>
                <c:pt idx="22">
                  <c:v>0.22</c:v>
                </c:pt>
                <c:pt idx="23">
                  <c:v>0.23</c:v>
                </c:pt>
                <c:pt idx="24">
                  <c:v>0.24000000000000005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</c:v>
                </c:pt>
                <c:pt idx="35">
                  <c:v>0.35000000000000009</c:v>
                </c:pt>
                <c:pt idx="36">
                  <c:v>0.3600000000000001</c:v>
                </c:pt>
                <c:pt idx="37">
                  <c:v>0.37000000000000011</c:v>
                </c:pt>
                <c:pt idx="38">
                  <c:v>0.38000000000000012</c:v>
                </c:pt>
                <c:pt idx="39">
                  <c:v>0.39000000000000012</c:v>
                </c:pt>
                <c:pt idx="40">
                  <c:v>0.4</c:v>
                </c:pt>
                <c:pt idx="41">
                  <c:v>0.41000000000000009</c:v>
                </c:pt>
                <c:pt idx="42">
                  <c:v>0.4200000000000001</c:v>
                </c:pt>
                <c:pt idx="43">
                  <c:v>0.4300000000000001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0.47000000000000008</c:v>
                </c:pt>
                <c:pt idx="48">
                  <c:v>0.48000000000000009</c:v>
                </c:pt>
                <c:pt idx="49">
                  <c:v>0.4900000000000001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0.56999999999999995</c:v>
                </c:pt>
                <c:pt idx="58">
                  <c:v>0.58000000000000007</c:v>
                </c:pt>
                <c:pt idx="59">
                  <c:v>0.59</c:v>
                </c:pt>
                <c:pt idx="60">
                  <c:v>0.6000000000000002</c:v>
                </c:pt>
                <c:pt idx="61">
                  <c:v>0.61000000000000021</c:v>
                </c:pt>
                <c:pt idx="62">
                  <c:v>0.62000000000000022</c:v>
                </c:pt>
                <c:pt idx="63">
                  <c:v>0.63000000000000023</c:v>
                </c:pt>
                <c:pt idx="64">
                  <c:v>0.64000000000000024</c:v>
                </c:pt>
                <c:pt idx="65">
                  <c:v>0.65000000000000024</c:v>
                </c:pt>
                <c:pt idx="66">
                  <c:v>0.66000000000000025</c:v>
                </c:pt>
                <c:pt idx="67">
                  <c:v>0.67000000000000026</c:v>
                </c:pt>
                <c:pt idx="68">
                  <c:v>0.68</c:v>
                </c:pt>
                <c:pt idx="69">
                  <c:v>0.69000000000000017</c:v>
                </c:pt>
                <c:pt idx="70">
                  <c:v>0.70000000000000018</c:v>
                </c:pt>
                <c:pt idx="71">
                  <c:v>0.71000000000000019</c:v>
                </c:pt>
                <c:pt idx="72">
                  <c:v>0.7200000000000002</c:v>
                </c:pt>
                <c:pt idx="73">
                  <c:v>0.7300000000000002</c:v>
                </c:pt>
                <c:pt idx="74">
                  <c:v>0.74000000000000021</c:v>
                </c:pt>
                <c:pt idx="75">
                  <c:v>0.75000000000000022</c:v>
                </c:pt>
                <c:pt idx="76">
                  <c:v>0.76000000000000023</c:v>
                </c:pt>
                <c:pt idx="77">
                  <c:v>0.77000000000000024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0.82000000000000095</c:v>
                </c:pt>
                <c:pt idx="83">
                  <c:v>0.83000000000000118</c:v>
                </c:pt>
                <c:pt idx="84">
                  <c:v>0.84000000000000119</c:v>
                </c:pt>
                <c:pt idx="85">
                  <c:v>0.8500000000000012</c:v>
                </c:pt>
                <c:pt idx="86">
                  <c:v>0.86000000000000121</c:v>
                </c:pt>
                <c:pt idx="87">
                  <c:v>0.87000000000000122</c:v>
                </c:pt>
                <c:pt idx="88">
                  <c:v>0.880000000000001</c:v>
                </c:pt>
                <c:pt idx="89">
                  <c:v>0.89000000000000101</c:v>
                </c:pt>
                <c:pt idx="90">
                  <c:v>0.90000000000000102</c:v>
                </c:pt>
                <c:pt idx="91">
                  <c:v>0.91000000000000103</c:v>
                </c:pt>
                <c:pt idx="92">
                  <c:v>0.92000000000000104</c:v>
                </c:pt>
                <c:pt idx="93">
                  <c:v>0.93000000000000105</c:v>
                </c:pt>
                <c:pt idx="94">
                  <c:v>0.94000000000000095</c:v>
                </c:pt>
                <c:pt idx="95">
                  <c:v>0.95000000000000095</c:v>
                </c:pt>
                <c:pt idx="96">
                  <c:v>0.96000000000000119</c:v>
                </c:pt>
                <c:pt idx="97">
                  <c:v>0.97000000000000119</c:v>
                </c:pt>
                <c:pt idx="98">
                  <c:v>0.98000000000000098</c:v>
                </c:pt>
                <c:pt idx="99">
                  <c:v>0.99000000000000099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1.1299999999999994</c:v>
                </c:pt>
                <c:pt idx="114">
                  <c:v>1.1399999999999995</c:v>
                </c:pt>
                <c:pt idx="115">
                  <c:v>1.1499999999999995</c:v>
                </c:pt>
                <c:pt idx="116">
                  <c:v>1.1599999999999995</c:v>
                </c:pt>
                <c:pt idx="117">
                  <c:v>1.1700000000000004</c:v>
                </c:pt>
                <c:pt idx="118">
                  <c:v>1.1800000000000004</c:v>
                </c:pt>
                <c:pt idx="119">
                  <c:v>1.1900000000000004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1.3800000000000001</c:v>
                </c:pt>
                <c:pt idx="139">
                  <c:v>1.3900000000000001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1.6300000000000001</c:v>
                </c:pt>
                <c:pt idx="164">
                  <c:v>1.6400000000000001</c:v>
                </c:pt>
                <c:pt idx="165">
                  <c:v>1.6500000000000001</c:v>
                </c:pt>
                <c:pt idx="166">
                  <c:v>1.6600000000000001</c:v>
                </c:pt>
                <c:pt idx="167">
                  <c:v>1.6700000000000004</c:v>
                </c:pt>
                <c:pt idx="168">
                  <c:v>1.6800000000000004</c:v>
                </c:pt>
                <c:pt idx="169">
                  <c:v>1.6900000000000004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1.8800000000000001</c:v>
                </c:pt>
                <c:pt idx="189">
                  <c:v>1.8900000000000001</c:v>
                </c:pt>
                <c:pt idx="190">
                  <c:v>1.9000000000000001</c:v>
                </c:pt>
                <c:pt idx="191">
                  <c:v>1.9100000000000001</c:v>
                </c:pt>
                <c:pt idx="192">
                  <c:v>1.9200000000000004</c:v>
                </c:pt>
                <c:pt idx="193">
                  <c:v>1.9300000000000004</c:v>
                </c:pt>
                <c:pt idx="194">
                  <c:v>1.9400000000000004</c:v>
                </c:pt>
                <c:pt idx="195">
                  <c:v>1.9500000000000004</c:v>
                </c:pt>
                <c:pt idx="196">
                  <c:v>1.9600000000000004</c:v>
                </c:pt>
                <c:pt idx="197">
                  <c:v>1.9700000000000004</c:v>
                </c:pt>
                <c:pt idx="198">
                  <c:v>1.9800000000000004</c:v>
                </c:pt>
                <c:pt idx="199">
                  <c:v>1.9900000000000004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2.2999999999999901</c:v>
                </c:pt>
                <c:pt idx="231">
                  <c:v>2.309999999999989</c:v>
                </c:pt>
                <c:pt idx="232">
                  <c:v>2.3199999999999887</c:v>
                </c:pt>
                <c:pt idx="233">
                  <c:v>2.329999999999989</c:v>
                </c:pt>
                <c:pt idx="234">
                  <c:v>2.3399999999999888</c:v>
                </c:pt>
                <c:pt idx="235">
                  <c:v>2.349999999999989</c:v>
                </c:pt>
                <c:pt idx="236">
                  <c:v>2.3599999999999892</c:v>
                </c:pt>
                <c:pt idx="237">
                  <c:v>2.369999999999989</c:v>
                </c:pt>
                <c:pt idx="238">
                  <c:v>2.3799999999999892</c:v>
                </c:pt>
                <c:pt idx="239">
                  <c:v>2.389999999999989</c:v>
                </c:pt>
                <c:pt idx="240">
                  <c:v>2.3999999999999893</c:v>
                </c:pt>
                <c:pt idx="241">
                  <c:v>2.409999999999989</c:v>
                </c:pt>
                <c:pt idx="242">
                  <c:v>2.4199999999999893</c:v>
                </c:pt>
                <c:pt idx="243">
                  <c:v>2.4299999999999891</c:v>
                </c:pt>
                <c:pt idx="244">
                  <c:v>2.4399999999999893</c:v>
                </c:pt>
                <c:pt idx="245">
                  <c:v>2.44999999999999</c:v>
                </c:pt>
                <c:pt idx="246">
                  <c:v>2.4599999999999893</c:v>
                </c:pt>
                <c:pt idx="247">
                  <c:v>2.46999999999999</c:v>
                </c:pt>
                <c:pt idx="248">
                  <c:v>2.4799999999999893</c:v>
                </c:pt>
                <c:pt idx="249">
                  <c:v>2.48999999999999</c:v>
                </c:pt>
                <c:pt idx="250">
                  <c:v>2.4999999999999889</c:v>
                </c:pt>
                <c:pt idx="251">
                  <c:v>2.50999999999999</c:v>
                </c:pt>
                <c:pt idx="252">
                  <c:v>2.5199999999999889</c:v>
                </c:pt>
                <c:pt idx="253">
                  <c:v>2.52999999999999</c:v>
                </c:pt>
                <c:pt idx="254">
                  <c:v>2.5399999999999889</c:v>
                </c:pt>
                <c:pt idx="255">
                  <c:v>2.5499999999999901</c:v>
                </c:pt>
                <c:pt idx="256">
                  <c:v>2.559999999999989</c:v>
                </c:pt>
                <c:pt idx="257">
                  <c:v>2.5699999999999901</c:v>
                </c:pt>
                <c:pt idx="258">
                  <c:v>2.579999999999989</c:v>
                </c:pt>
                <c:pt idx="259">
                  <c:v>2.5899999999999901</c:v>
                </c:pt>
                <c:pt idx="260">
                  <c:v>2.599999999999989</c:v>
                </c:pt>
                <c:pt idx="261">
                  <c:v>2.6099999999999901</c:v>
                </c:pt>
                <c:pt idx="262">
                  <c:v>2.619999999999989</c:v>
                </c:pt>
                <c:pt idx="263">
                  <c:v>2.6299999999999901</c:v>
                </c:pt>
                <c:pt idx="264">
                  <c:v>2.639999999999989</c:v>
                </c:pt>
                <c:pt idx="265">
                  <c:v>2.6499999999999901</c:v>
                </c:pt>
                <c:pt idx="266">
                  <c:v>2.659999999999989</c:v>
                </c:pt>
                <c:pt idx="267">
                  <c:v>2.6699999999999902</c:v>
                </c:pt>
                <c:pt idx="268">
                  <c:v>2.6799999999999891</c:v>
                </c:pt>
                <c:pt idx="269">
                  <c:v>2.6899999999999902</c:v>
                </c:pt>
                <c:pt idx="270">
                  <c:v>2.69999999999999</c:v>
                </c:pt>
                <c:pt idx="271">
                  <c:v>2.7099999999999902</c:v>
                </c:pt>
                <c:pt idx="272">
                  <c:v>2.71999999999999</c:v>
                </c:pt>
                <c:pt idx="273">
                  <c:v>2.7299999999999902</c:v>
                </c:pt>
                <c:pt idx="274">
                  <c:v>2.73999999999999</c:v>
                </c:pt>
                <c:pt idx="275">
                  <c:v>2.7499999999999898</c:v>
                </c:pt>
                <c:pt idx="276">
                  <c:v>2.75999999999999</c:v>
                </c:pt>
                <c:pt idx="277">
                  <c:v>2.76999999999998</c:v>
                </c:pt>
                <c:pt idx="278">
                  <c:v>2.7799999999999798</c:v>
                </c:pt>
                <c:pt idx="279">
                  <c:v>2.7899999999999801</c:v>
                </c:pt>
                <c:pt idx="280">
                  <c:v>2.7999999999999798</c:v>
                </c:pt>
                <c:pt idx="281">
                  <c:v>2.8099999999999792</c:v>
                </c:pt>
                <c:pt idx="282">
                  <c:v>2.819999999999979</c:v>
                </c:pt>
                <c:pt idx="283">
                  <c:v>2.8299999999999792</c:v>
                </c:pt>
                <c:pt idx="284">
                  <c:v>2.839999999999979</c:v>
                </c:pt>
                <c:pt idx="285">
                  <c:v>2.8499999999999797</c:v>
                </c:pt>
                <c:pt idx="286">
                  <c:v>2.859999999999979</c:v>
                </c:pt>
                <c:pt idx="287">
                  <c:v>2.8699999999999797</c:v>
                </c:pt>
                <c:pt idx="288">
                  <c:v>2.879999999999979</c:v>
                </c:pt>
                <c:pt idx="289">
                  <c:v>2.8899999999999797</c:v>
                </c:pt>
                <c:pt idx="290">
                  <c:v>2.899999999999979</c:v>
                </c:pt>
                <c:pt idx="291">
                  <c:v>2.9099999999999797</c:v>
                </c:pt>
                <c:pt idx="292">
                  <c:v>2.9199999999999791</c:v>
                </c:pt>
                <c:pt idx="293">
                  <c:v>2.9299999999999797</c:v>
                </c:pt>
                <c:pt idx="294">
                  <c:v>2.9399999999999791</c:v>
                </c:pt>
                <c:pt idx="295">
                  <c:v>2.9499999999999797</c:v>
                </c:pt>
                <c:pt idx="296">
                  <c:v>2.9599999999999791</c:v>
                </c:pt>
                <c:pt idx="297">
                  <c:v>2.9699999999999798</c:v>
                </c:pt>
                <c:pt idx="298">
                  <c:v>2.9799999999999791</c:v>
                </c:pt>
                <c:pt idx="299">
                  <c:v>2.9899999999999798</c:v>
                </c:pt>
                <c:pt idx="300">
                  <c:v>2.9999999999999791</c:v>
                </c:pt>
                <c:pt idx="301">
                  <c:v>3.0099999999999798</c:v>
                </c:pt>
                <c:pt idx="302">
                  <c:v>3.0199999999999791</c:v>
                </c:pt>
                <c:pt idx="303">
                  <c:v>3.0299999999999798</c:v>
                </c:pt>
                <c:pt idx="304">
                  <c:v>3.0399999999999792</c:v>
                </c:pt>
                <c:pt idx="305">
                  <c:v>3.0499999999999798</c:v>
                </c:pt>
                <c:pt idx="306">
                  <c:v>3.0599999999999792</c:v>
                </c:pt>
                <c:pt idx="307">
                  <c:v>3.0699999999999799</c:v>
                </c:pt>
                <c:pt idx="308">
                  <c:v>3.0799999999999792</c:v>
                </c:pt>
                <c:pt idx="309">
                  <c:v>3.0899999999999799</c:v>
                </c:pt>
                <c:pt idx="310">
                  <c:v>3.0999999999999797</c:v>
                </c:pt>
                <c:pt idx="311">
                  <c:v>3.1099999999999799</c:v>
                </c:pt>
                <c:pt idx="312">
                  <c:v>3.1199999999999797</c:v>
                </c:pt>
                <c:pt idx="313">
                  <c:v>3.1299999999999799</c:v>
                </c:pt>
                <c:pt idx="314">
                  <c:v>3.1399999999999797</c:v>
                </c:pt>
                <c:pt idx="315">
                  <c:v>3.1499999999999799</c:v>
                </c:pt>
                <c:pt idx="316">
                  <c:v>3.1599999999999797</c:v>
                </c:pt>
                <c:pt idx="317">
                  <c:v>3.1699999999999799</c:v>
                </c:pt>
                <c:pt idx="318">
                  <c:v>3.1799999999999797</c:v>
                </c:pt>
                <c:pt idx="319">
                  <c:v>3.18999999999998</c:v>
                </c:pt>
                <c:pt idx="320">
                  <c:v>3.1999999999999797</c:v>
                </c:pt>
                <c:pt idx="321">
                  <c:v>3.20999999999998</c:v>
                </c:pt>
                <c:pt idx="322">
                  <c:v>3.2199999999999798</c:v>
                </c:pt>
                <c:pt idx="323">
                  <c:v>3.22999999999998</c:v>
                </c:pt>
                <c:pt idx="324">
                  <c:v>3.23999999999997</c:v>
                </c:pt>
                <c:pt idx="325">
                  <c:v>3.2499999999999698</c:v>
                </c:pt>
                <c:pt idx="326">
                  <c:v>3.25999999999997</c:v>
                </c:pt>
                <c:pt idx="327">
                  <c:v>3.2699999999999698</c:v>
                </c:pt>
                <c:pt idx="328">
                  <c:v>3.2799999999999701</c:v>
                </c:pt>
                <c:pt idx="329">
                  <c:v>3.2899999999999698</c:v>
                </c:pt>
                <c:pt idx="330">
                  <c:v>3.2999999999999701</c:v>
                </c:pt>
                <c:pt idx="331">
                  <c:v>3.309999999999969</c:v>
                </c:pt>
                <c:pt idx="332">
                  <c:v>3.3199999999999688</c:v>
                </c:pt>
                <c:pt idx="333">
                  <c:v>3.329999999999969</c:v>
                </c:pt>
                <c:pt idx="334">
                  <c:v>3.3399999999999692</c:v>
                </c:pt>
                <c:pt idx="335">
                  <c:v>3.349999999999969</c:v>
                </c:pt>
                <c:pt idx="336">
                  <c:v>3.3599999999999692</c:v>
                </c:pt>
                <c:pt idx="337">
                  <c:v>3.369999999999969</c:v>
                </c:pt>
                <c:pt idx="338">
                  <c:v>3.3799999999999693</c:v>
                </c:pt>
                <c:pt idx="339">
                  <c:v>3.389999999999969</c:v>
                </c:pt>
                <c:pt idx="340">
                  <c:v>3.3999999999999693</c:v>
                </c:pt>
                <c:pt idx="341">
                  <c:v>3.4099999999999691</c:v>
                </c:pt>
                <c:pt idx="342">
                  <c:v>3.4199999999999693</c:v>
                </c:pt>
                <c:pt idx="343">
                  <c:v>3.42999999999997</c:v>
                </c:pt>
                <c:pt idx="344">
                  <c:v>3.4399999999999693</c:v>
                </c:pt>
                <c:pt idx="345">
                  <c:v>3.44999999999997</c:v>
                </c:pt>
                <c:pt idx="346">
                  <c:v>3.4599999999999693</c:v>
                </c:pt>
                <c:pt idx="347">
                  <c:v>3.46999999999997</c:v>
                </c:pt>
                <c:pt idx="348">
                  <c:v>3.4799999999999689</c:v>
                </c:pt>
                <c:pt idx="349">
                  <c:v>3.48999999999997</c:v>
                </c:pt>
                <c:pt idx="350">
                  <c:v>3.4999999999999689</c:v>
                </c:pt>
                <c:pt idx="351">
                  <c:v>3.50999999999997</c:v>
                </c:pt>
                <c:pt idx="352">
                  <c:v>3.5199999999999689</c:v>
                </c:pt>
                <c:pt idx="353">
                  <c:v>3.5299999999999701</c:v>
                </c:pt>
                <c:pt idx="354">
                  <c:v>3.5399999999999689</c:v>
                </c:pt>
                <c:pt idx="355">
                  <c:v>3.5499999999999701</c:v>
                </c:pt>
                <c:pt idx="356">
                  <c:v>3.559999999999969</c:v>
                </c:pt>
                <c:pt idx="357">
                  <c:v>3.5699999999999701</c:v>
                </c:pt>
                <c:pt idx="358">
                  <c:v>3.579999999999969</c:v>
                </c:pt>
                <c:pt idx="359">
                  <c:v>3.5899999999999701</c:v>
                </c:pt>
                <c:pt idx="360">
                  <c:v>3.599999999999969</c:v>
                </c:pt>
                <c:pt idx="361">
                  <c:v>3.6099999999999701</c:v>
                </c:pt>
                <c:pt idx="362">
                  <c:v>3.619999999999969</c:v>
                </c:pt>
                <c:pt idx="363">
                  <c:v>3.6299999999999701</c:v>
                </c:pt>
                <c:pt idx="364">
                  <c:v>3.639999999999969</c:v>
                </c:pt>
                <c:pt idx="365">
                  <c:v>3.6499999999999702</c:v>
                </c:pt>
                <c:pt idx="366">
                  <c:v>3.6599999999999691</c:v>
                </c:pt>
                <c:pt idx="367">
                  <c:v>3.6699999999999702</c:v>
                </c:pt>
                <c:pt idx="368">
                  <c:v>3.67999999999997</c:v>
                </c:pt>
                <c:pt idx="369">
                  <c:v>3.6899999999999702</c:v>
                </c:pt>
                <c:pt idx="370">
                  <c:v>3.69999999999997</c:v>
                </c:pt>
                <c:pt idx="371">
                  <c:v>3.70999999999996</c:v>
                </c:pt>
                <c:pt idx="372">
                  <c:v>3.7199999999999598</c:v>
                </c:pt>
                <c:pt idx="373">
                  <c:v>3.72999999999996</c:v>
                </c:pt>
                <c:pt idx="374">
                  <c:v>3.7399999999999598</c:v>
                </c:pt>
                <c:pt idx="375">
                  <c:v>3.74999999999996</c:v>
                </c:pt>
                <c:pt idx="376">
                  <c:v>3.7599999999999598</c:v>
                </c:pt>
                <c:pt idx="377">
                  <c:v>3.76999999999996</c:v>
                </c:pt>
                <c:pt idx="378">
                  <c:v>3.7799999999999598</c:v>
                </c:pt>
                <c:pt idx="379">
                  <c:v>3.7899999999999601</c:v>
                </c:pt>
                <c:pt idx="380">
                  <c:v>3.7999999999999599</c:v>
                </c:pt>
                <c:pt idx="381">
                  <c:v>3.8099999999999592</c:v>
                </c:pt>
                <c:pt idx="382">
                  <c:v>3.819999999999959</c:v>
                </c:pt>
                <c:pt idx="383">
                  <c:v>3.8299999999999597</c:v>
                </c:pt>
                <c:pt idx="384">
                  <c:v>3.839999999999959</c:v>
                </c:pt>
                <c:pt idx="385">
                  <c:v>3.8499999999999597</c:v>
                </c:pt>
                <c:pt idx="386">
                  <c:v>3.859999999999959</c:v>
                </c:pt>
                <c:pt idx="387">
                  <c:v>3.8699999999999597</c:v>
                </c:pt>
                <c:pt idx="388">
                  <c:v>3.879999999999959</c:v>
                </c:pt>
                <c:pt idx="389">
                  <c:v>3.8899999999999597</c:v>
                </c:pt>
                <c:pt idx="390">
                  <c:v>3.8999999999999591</c:v>
                </c:pt>
                <c:pt idx="391">
                  <c:v>3.9099999999999597</c:v>
                </c:pt>
                <c:pt idx="392">
                  <c:v>3.9199999999999591</c:v>
                </c:pt>
                <c:pt idx="393">
                  <c:v>3.9299999999999597</c:v>
                </c:pt>
                <c:pt idx="394">
                  <c:v>3.9399999999999591</c:v>
                </c:pt>
                <c:pt idx="395">
                  <c:v>3.9499999999999598</c:v>
                </c:pt>
                <c:pt idx="396">
                  <c:v>3.9599999999999591</c:v>
                </c:pt>
                <c:pt idx="397">
                  <c:v>3.9699999999999598</c:v>
                </c:pt>
                <c:pt idx="398">
                  <c:v>3.9799999999999591</c:v>
                </c:pt>
                <c:pt idx="399">
                  <c:v>3.9899999999999598</c:v>
                </c:pt>
                <c:pt idx="400">
                  <c:v>3.9999999999999591</c:v>
                </c:pt>
                <c:pt idx="401">
                  <c:v>4.0099999999999598</c:v>
                </c:pt>
                <c:pt idx="402">
                  <c:v>4.0199999999999596</c:v>
                </c:pt>
                <c:pt idx="403">
                  <c:v>4.0299999999999603</c:v>
                </c:pt>
                <c:pt idx="404">
                  <c:v>4.0399999999999618</c:v>
                </c:pt>
                <c:pt idx="405">
                  <c:v>4.0499999999999599</c:v>
                </c:pt>
                <c:pt idx="406">
                  <c:v>4.0599999999999596</c:v>
                </c:pt>
                <c:pt idx="407">
                  <c:v>4.0699999999999603</c:v>
                </c:pt>
                <c:pt idx="408">
                  <c:v>4.0799999999999619</c:v>
                </c:pt>
                <c:pt idx="409">
                  <c:v>4.0899999999999599</c:v>
                </c:pt>
                <c:pt idx="410">
                  <c:v>4.0999999999999597</c:v>
                </c:pt>
                <c:pt idx="411">
                  <c:v>4.1099999999999604</c:v>
                </c:pt>
                <c:pt idx="412">
                  <c:v>4.1199999999999601</c:v>
                </c:pt>
                <c:pt idx="413">
                  <c:v>4.1299999999999581</c:v>
                </c:pt>
                <c:pt idx="414">
                  <c:v>4.1399999999999597</c:v>
                </c:pt>
                <c:pt idx="415">
                  <c:v>4.1499999999999604</c:v>
                </c:pt>
                <c:pt idx="416">
                  <c:v>4.1599999999999602</c:v>
                </c:pt>
                <c:pt idx="417">
                  <c:v>4.16999999999996</c:v>
                </c:pt>
                <c:pt idx="418">
                  <c:v>4.1799999999999597</c:v>
                </c:pt>
                <c:pt idx="419">
                  <c:v>4.1899999999999604</c:v>
                </c:pt>
                <c:pt idx="420">
                  <c:v>4.1999999999999496</c:v>
                </c:pt>
                <c:pt idx="421">
                  <c:v>4.2099999999999502</c:v>
                </c:pt>
                <c:pt idx="422">
                  <c:v>4.21999999999995</c:v>
                </c:pt>
                <c:pt idx="423">
                  <c:v>4.2299999999999498</c:v>
                </c:pt>
                <c:pt idx="424">
                  <c:v>4.2399999999999514</c:v>
                </c:pt>
                <c:pt idx="425">
                  <c:v>4.2499999999999503</c:v>
                </c:pt>
                <c:pt idx="426">
                  <c:v>4.25999999999995</c:v>
                </c:pt>
                <c:pt idx="427">
                  <c:v>4.2699999999999498</c:v>
                </c:pt>
                <c:pt idx="428">
                  <c:v>4.2799999999999514</c:v>
                </c:pt>
                <c:pt idx="429">
                  <c:v>4.2899999999999503</c:v>
                </c:pt>
                <c:pt idx="430">
                  <c:v>4.2999999999999501</c:v>
                </c:pt>
                <c:pt idx="431">
                  <c:v>4.3099999999999499</c:v>
                </c:pt>
                <c:pt idx="432">
                  <c:v>4.3199999999999497</c:v>
                </c:pt>
                <c:pt idx="433">
                  <c:v>4.3299999999999486</c:v>
                </c:pt>
                <c:pt idx="434">
                  <c:v>4.3399999999999501</c:v>
                </c:pt>
                <c:pt idx="435">
                  <c:v>4.3499999999999499</c:v>
                </c:pt>
                <c:pt idx="436">
                  <c:v>4.3599999999999497</c:v>
                </c:pt>
                <c:pt idx="437">
                  <c:v>4.3699999999999495</c:v>
                </c:pt>
                <c:pt idx="438">
                  <c:v>4.3799999999999502</c:v>
                </c:pt>
                <c:pt idx="439">
                  <c:v>4.3899999999999499</c:v>
                </c:pt>
                <c:pt idx="440">
                  <c:v>4.3999999999999497</c:v>
                </c:pt>
                <c:pt idx="441">
                  <c:v>4.4099999999999504</c:v>
                </c:pt>
                <c:pt idx="442">
                  <c:v>4.4199999999999502</c:v>
                </c:pt>
                <c:pt idx="443">
                  <c:v>4.42999999999995</c:v>
                </c:pt>
                <c:pt idx="444">
                  <c:v>4.4399999999999515</c:v>
                </c:pt>
                <c:pt idx="445">
                  <c:v>4.4499999999999504</c:v>
                </c:pt>
                <c:pt idx="446">
                  <c:v>4.4599999999999502</c:v>
                </c:pt>
                <c:pt idx="447">
                  <c:v>4.46999999999995</c:v>
                </c:pt>
                <c:pt idx="448">
                  <c:v>4.4799999999999516</c:v>
                </c:pt>
                <c:pt idx="449">
                  <c:v>4.4899999999999514</c:v>
                </c:pt>
                <c:pt idx="450">
                  <c:v>4.4999999999999503</c:v>
                </c:pt>
                <c:pt idx="451">
                  <c:v>4.50999999999995</c:v>
                </c:pt>
                <c:pt idx="452">
                  <c:v>4.5199999999999498</c:v>
                </c:pt>
                <c:pt idx="453">
                  <c:v>4.5299999999999496</c:v>
                </c:pt>
                <c:pt idx="454">
                  <c:v>4.5399999999999503</c:v>
                </c:pt>
                <c:pt idx="455">
                  <c:v>4.5499999999999501</c:v>
                </c:pt>
                <c:pt idx="456">
                  <c:v>4.5599999999999499</c:v>
                </c:pt>
                <c:pt idx="457">
                  <c:v>4.5699999999999497</c:v>
                </c:pt>
                <c:pt idx="458">
                  <c:v>4.5799999999999503</c:v>
                </c:pt>
                <c:pt idx="459">
                  <c:v>4.5899999999999501</c:v>
                </c:pt>
                <c:pt idx="460">
                  <c:v>4.5999999999999499</c:v>
                </c:pt>
                <c:pt idx="461">
                  <c:v>4.6099999999999497</c:v>
                </c:pt>
                <c:pt idx="462">
                  <c:v>4.6199999999999495</c:v>
                </c:pt>
                <c:pt idx="463">
                  <c:v>4.6299999999999484</c:v>
                </c:pt>
                <c:pt idx="464">
                  <c:v>4.6399999999999499</c:v>
                </c:pt>
                <c:pt idx="465">
                  <c:v>4.6499999999999497</c:v>
                </c:pt>
                <c:pt idx="466">
                  <c:v>4.6599999999999495</c:v>
                </c:pt>
                <c:pt idx="467">
                  <c:v>4.6699999999999395</c:v>
                </c:pt>
                <c:pt idx="468">
                  <c:v>4.6799999999999402</c:v>
                </c:pt>
                <c:pt idx="469">
                  <c:v>4.68999999999994</c:v>
                </c:pt>
                <c:pt idx="470">
                  <c:v>4.6999999999999398</c:v>
                </c:pt>
                <c:pt idx="471">
                  <c:v>4.7099999999999413</c:v>
                </c:pt>
                <c:pt idx="472">
                  <c:v>4.7199999999999402</c:v>
                </c:pt>
                <c:pt idx="473">
                  <c:v>4.72999999999994</c:v>
                </c:pt>
                <c:pt idx="474">
                  <c:v>4.7399999999999416</c:v>
                </c:pt>
                <c:pt idx="475">
                  <c:v>4.7499999999999414</c:v>
                </c:pt>
                <c:pt idx="476">
                  <c:v>4.7599999999999403</c:v>
                </c:pt>
                <c:pt idx="477">
                  <c:v>4.7699999999999401</c:v>
                </c:pt>
                <c:pt idx="478">
                  <c:v>4.7799999999999416</c:v>
                </c:pt>
                <c:pt idx="479">
                  <c:v>4.7899999999999414</c:v>
                </c:pt>
                <c:pt idx="480">
                  <c:v>4.7999999999999403</c:v>
                </c:pt>
                <c:pt idx="481">
                  <c:v>4.8099999999999401</c:v>
                </c:pt>
                <c:pt idx="482">
                  <c:v>4.8199999999999399</c:v>
                </c:pt>
                <c:pt idx="483">
                  <c:v>4.8299999999999397</c:v>
                </c:pt>
                <c:pt idx="484">
                  <c:v>4.8399999999999403</c:v>
                </c:pt>
                <c:pt idx="485">
                  <c:v>4.8499999999999401</c:v>
                </c:pt>
                <c:pt idx="486">
                  <c:v>4.8599999999999399</c:v>
                </c:pt>
                <c:pt idx="487">
                  <c:v>4.8699999999999397</c:v>
                </c:pt>
                <c:pt idx="488">
                  <c:v>4.8799999999999404</c:v>
                </c:pt>
                <c:pt idx="489">
                  <c:v>4.8899999999999402</c:v>
                </c:pt>
                <c:pt idx="490">
                  <c:v>4.89999999999994</c:v>
                </c:pt>
                <c:pt idx="491">
                  <c:v>4.9099999999999415</c:v>
                </c:pt>
                <c:pt idx="492">
                  <c:v>4.9199999999999404</c:v>
                </c:pt>
                <c:pt idx="493">
                  <c:v>4.9299999999999402</c:v>
                </c:pt>
                <c:pt idx="494">
                  <c:v>4.9399999999999418</c:v>
                </c:pt>
                <c:pt idx="495">
                  <c:v>4.9499999999999416</c:v>
                </c:pt>
                <c:pt idx="496">
                  <c:v>4.9599999999999413</c:v>
                </c:pt>
                <c:pt idx="497">
                  <c:v>4.9699999999999402</c:v>
                </c:pt>
                <c:pt idx="498">
                  <c:v>4.9799999999999418</c:v>
                </c:pt>
                <c:pt idx="499">
                  <c:v>4.9899999999999416</c:v>
                </c:pt>
                <c:pt idx="500">
                  <c:v>4.9999999999999414</c:v>
                </c:pt>
                <c:pt idx="501">
                  <c:v>5.0099999999999403</c:v>
                </c:pt>
                <c:pt idx="502">
                  <c:v>5.0199999999999401</c:v>
                </c:pt>
                <c:pt idx="503">
                  <c:v>5.0299999999999399</c:v>
                </c:pt>
                <c:pt idx="504">
                  <c:v>5.0399999999999414</c:v>
                </c:pt>
                <c:pt idx="505">
                  <c:v>5.0499999999999403</c:v>
                </c:pt>
                <c:pt idx="506">
                  <c:v>5.0599999999999401</c:v>
                </c:pt>
                <c:pt idx="507">
                  <c:v>5.0699999999999399</c:v>
                </c:pt>
                <c:pt idx="508">
                  <c:v>5.0799999999999415</c:v>
                </c:pt>
                <c:pt idx="509">
                  <c:v>5.0899999999999403</c:v>
                </c:pt>
                <c:pt idx="510">
                  <c:v>5.0999999999999401</c:v>
                </c:pt>
                <c:pt idx="511">
                  <c:v>5.1099999999999399</c:v>
                </c:pt>
                <c:pt idx="512">
                  <c:v>5.1199999999999397</c:v>
                </c:pt>
                <c:pt idx="513">
                  <c:v>5.1299999999999395</c:v>
                </c:pt>
                <c:pt idx="514">
                  <c:v>5.1399999999999304</c:v>
                </c:pt>
                <c:pt idx="515">
                  <c:v>5.1499999999999302</c:v>
                </c:pt>
                <c:pt idx="516">
                  <c:v>5.15999999999993</c:v>
                </c:pt>
                <c:pt idx="517">
                  <c:v>5.1699999999999298</c:v>
                </c:pt>
                <c:pt idx="518">
                  <c:v>5.1799999999999304</c:v>
                </c:pt>
                <c:pt idx="519">
                  <c:v>5.1899999999999302</c:v>
                </c:pt>
                <c:pt idx="520">
                  <c:v>5.19999999999993</c:v>
                </c:pt>
                <c:pt idx="521">
                  <c:v>5.2099999999999316</c:v>
                </c:pt>
                <c:pt idx="522">
                  <c:v>5.2199999999999314</c:v>
                </c:pt>
                <c:pt idx="523">
                  <c:v>5.2299999999999303</c:v>
                </c:pt>
                <c:pt idx="524">
                  <c:v>5.2399999999999318</c:v>
                </c:pt>
                <c:pt idx="525">
                  <c:v>5.2499999999999316</c:v>
                </c:pt>
                <c:pt idx="526">
                  <c:v>5.2599999999999314</c:v>
                </c:pt>
                <c:pt idx="527">
                  <c:v>5.2699999999999303</c:v>
                </c:pt>
                <c:pt idx="528">
                  <c:v>5.2799999999999319</c:v>
                </c:pt>
                <c:pt idx="529">
                  <c:v>5.2899999999999316</c:v>
                </c:pt>
                <c:pt idx="530">
                  <c:v>5.2999999999999314</c:v>
                </c:pt>
                <c:pt idx="531">
                  <c:v>5.3099999999999303</c:v>
                </c:pt>
                <c:pt idx="532">
                  <c:v>5.3199999999999301</c:v>
                </c:pt>
                <c:pt idx="533">
                  <c:v>5.3299999999999299</c:v>
                </c:pt>
                <c:pt idx="534">
                  <c:v>5.3399999999999315</c:v>
                </c:pt>
                <c:pt idx="535">
                  <c:v>5.3499999999999304</c:v>
                </c:pt>
                <c:pt idx="536">
                  <c:v>5.3599999999999302</c:v>
                </c:pt>
                <c:pt idx="537">
                  <c:v>5.3699999999999299</c:v>
                </c:pt>
                <c:pt idx="538">
                  <c:v>5.3799999999999315</c:v>
                </c:pt>
                <c:pt idx="539">
                  <c:v>5.3899999999999304</c:v>
                </c:pt>
                <c:pt idx="540">
                  <c:v>5.3999999999999302</c:v>
                </c:pt>
                <c:pt idx="541">
                  <c:v>5.4099999999999318</c:v>
                </c:pt>
                <c:pt idx="542">
                  <c:v>5.4199999999999315</c:v>
                </c:pt>
                <c:pt idx="543">
                  <c:v>5.4299999999999304</c:v>
                </c:pt>
                <c:pt idx="544">
                  <c:v>5.439999999999932</c:v>
                </c:pt>
                <c:pt idx="545">
                  <c:v>5.4499999999999318</c:v>
                </c:pt>
                <c:pt idx="546">
                  <c:v>5.4599999999999316</c:v>
                </c:pt>
                <c:pt idx="547">
                  <c:v>5.4699999999999314</c:v>
                </c:pt>
                <c:pt idx="548">
                  <c:v>5.479999999999932</c:v>
                </c:pt>
                <c:pt idx="549">
                  <c:v>5.4899999999999318</c:v>
                </c:pt>
                <c:pt idx="550">
                  <c:v>5.4999999999999316</c:v>
                </c:pt>
                <c:pt idx="551">
                  <c:v>5.5099999999999314</c:v>
                </c:pt>
                <c:pt idx="552">
                  <c:v>5.5199999999999303</c:v>
                </c:pt>
                <c:pt idx="553">
                  <c:v>5.5299999999999301</c:v>
                </c:pt>
                <c:pt idx="554">
                  <c:v>5.5399999999999316</c:v>
                </c:pt>
                <c:pt idx="555">
                  <c:v>5.5499999999999314</c:v>
                </c:pt>
                <c:pt idx="556">
                  <c:v>5.5599999999999303</c:v>
                </c:pt>
                <c:pt idx="557">
                  <c:v>5.5699999999999301</c:v>
                </c:pt>
                <c:pt idx="558">
                  <c:v>5.5799999999999317</c:v>
                </c:pt>
                <c:pt idx="559">
                  <c:v>5.5899999999999315</c:v>
                </c:pt>
                <c:pt idx="560">
                  <c:v>5.5999999999999304</c:v>
                </c:pt>
                <c:pt idx="561">
                  <c:v>5.6099999999999204</c:v>
                </c:pt>
                <c:pt idx="562">
                  <c:v>5.6199999999999202</c:v>
                </c:pt>
                <c:pt idx="563">
                  <c:v>5.62999999999992</c:v>
                </c:pt>
                <c:pt idx="564">
                  <c:v>5.6399999999999197</c:v>
                </c:pt>
                <c:pt idx="565">
                  <c:v>5.6499999999999204</c:v>
                </c:pt>
                <c:pt idx="566">
                  <c:v>5.6599999999999202</c:v>
                </c:pt>
                <c:pt idx="567">
                  <c:v>5.66999999999992</c:v>
                </c:pt>
                <c:pt idx="568">
                  <c:v>5.6799999999999198</c:v>
                </c:pt>
                <c:pt idx="569">
                  <c:v>5.6899999999999196</c:v>
                </c:pt>
                <c:pt idx="570">
                  <c:v>5.6999999999999202</c:v>
                </c:pt>
                <c:pt idx="571">
                  <c:v>5.7099999999999218</c:v>
                </c:pt>
                <c:pt idx="572">
                  <c:v>5.7199999999999198</c:v>
                </c:pt>
                <c:pt idx="573">
                  <c:v>5.7299999999999196</c:v>
                </c:pt>
                <c:pt idx="574">
                  <c:v>5.7399999999999221</c:v>
                </c:pt>
                <c:pt idx="575">
                  <c:v>5.7499999999999218</c:v>
                </c:pt>
                <c:pt idx="576">
                  <c:v>5.7599999999999199</c:v>
                </c:pt>
                <c:pt idx="577">
                  <c:v>5.7699999999999196</c:v>
                </c:pt>
                <c:pt idx="578">
                  <c:v>5.7799999999999221</c:v>
                </c:pt>
                <c:pt idx="579">
                  <c:v>5.7899999999999219</c:v>
                </c:pt>
                <c:pt idx="580">
                  <c:v>5.7999999999999199</c:v>
                </c:pt>
                <c:pt idx="581">
                  <c:v>5.8099999999999197</c:v>
                </c:pt>
                <c:pt idx="582">
                  <c:v>5.8199999999999203</c:v>
                </c:pt>
                <c:pt idx="583">
                  <c:v>5.8299999999999201</c:v>
                </c:pt>
                <c:pt idx="584">
                  <c:v>5.8399999999999199</c:v>
                </c:pt>
                <c:pt idx="585">
                  <c:v>5.8499999999999197</c:v>
                </c:pt>
                <c:pt idx="586">
                  <c:v>5.8599999999999204</c:v>
                </c:pt>
                <c:pt idx="587">
                  <c:v>5.8699999999999202</c:v>
                </c:pt>
                <c:pt idx="588">
                  <c:v>5.8799999999999217</c:v>
                </c:pt>
                <c:pt idx="589">
                  <c:v>5.8899999999999197</c:v>
                </c:pt>
                <c:pt idx="590">
                  <c:v>5.8999999999999204</c:v>
                </c:pt>
                <c:pt idx="591">
                  <c:v>5.909999999999922</c:v>
                </c:pt>
                <c:pt idx="592">
                  <c:v>5.9199999999999218</c:v>
                </c:pt>
                <c:pt idx="593">
                  <c:v>5.9299999999999198</c:v>
                </c:pt>
                <c:pt idx="594">
                  <c:v>5.9399999999999222</c:v>
                </c:pt>
                <c:pt idx="595">
                  <c:v>5.949999999999922</c:v>
                </c:pt>
                <c:pt idx="596">
                  <c:v>5.9599999999999218</c:v>
                </c:pt>
                <c:pt idx="597">
                  <c:v>5.9699999999999198</c:v>
                </c:pt>
                <c:pt idx="598">
                  <c:v>5.9799999999999223</c:v>
                </c:pt>
                <c:pt idx="599">
                  <c:v>5.9899999999999221</c:v>
                </c:pt>
                <c:pt idx="600">
                  <c:v>5.9999999999999218</c:v>
                </c:pt>
              </c:numCache>
            </c:numRef>
          </c:cat>
          <c:val>
            <c:numRef>
              <c:f>finalwhiter!$A$1:$A$601</c:f>
              <c:numCache>
                <c:formatCode>General</c:formatCode>
                <c:ptCount val="601"/>
                <c:pt idx="0">
                  <c:v>0.43763676148796521</c:v>
                </c:pt>
                <c:pt idx="1">
                  <c:v>0.43763676148796521</c:v>
                </c:pt>
                <c:pt idx="2">
                  <c:v>0.54704595185995597</c:v>
                </c:pt>
                <c:pt idx="3">
                  <c:v>0.65645514223194701</c:v>
                </c:pt>
                <c:pt idx="4">
                  <c:v>0.65645514223194701</c:v>
                </c:pt>
                <c:pt idx="5">
                  <c:v>0.65645514223194701</c:v>
                </c:pt>
                <c:pt idx="6">
                  <c:v>0.65645514223194701</c:v>
                </c:pt>
                <c:pt idx="7">
                  <c:v>0.76586433260393938</c:v>
                </c:pt>
                <c:pt idx="8">
                  <c:v>0.87527352297592997</c:v>
                </c:pt>
                <c:pt idx="9">
                  <c:v>0.87527352297592997</c:v>
                </c:pt>
                <c:pt idx="10">
                  <c:v>0.87527352297592997</c:v>
                </c:pt>
                <c:pt idx="11">
                  <c:v>0.87527352297592997</c:v>
                </c:pt>
                <c:pt idx="12">
                  <c:v>0.87527352297592997</c:v>
                </c:pt>
                <c:pt idx="13">
                  <c:v>0.87527352297592997</c:v>
                </c:pt>
                <c:pt idx="14">
                  <c:v>0.87527352297592997</c:v>
                </c:pt>
                <c:pt idx="15">
                  <c:v>0.87527352297592997</c:v>
                </c:pt>
                <c:pt idx="16">
                  <c:v>0.87527352297592997</c:v>
                </c:pt>
                <c:pt idx="17">
                  <c:v>0.87527352297592997</c:v>
                </c:pt>
                <c:pt idx="18">
                  <c:v>0.87527352297592997</c:v>
                </c:pt>
                <c:pt idx="19">
                  <c:v>0.87527352297592997</c:v>
                </c:pt>
                <c:pt idx="20">
                  <c:v>0.87527352297592997</c:v>
                </c:pt>
                <c:pt idx="21">
                  <c:v>0.87527352297592997</c:v>
                </c:pt>
                <c:pt idx="22">
                  <c:v>0.87527352297592997</c:v>
                </c:pt>
                <c:pt idx="23">
                  <c:v>0.87527352297592997</c:v>
                </c:pt>
                <c:pt idx="24">
                  <c:v>0.87527352297592997</c:v>
                </c:pt>
                <c:pt idx="25">
                  <c:v>0.87527352297592997</c:v>
                </c:pt>
                <c:pt idx="26">
                  <c:v>0.87527352297592997</c:v>
                </c:pt>
                <c:pt idx="27">
                  <c:v>0.87527352297592997</c:v>
                </c:pt>
                <c:pt idx="28">
                  <c:v>0.87527352297592997</c:v>
                </c:pt>
                <c:pt idx="29">
                  <c:v>0.87527352297592997</c:v>
                </c:pt>
                <c:pt idx="30">
                  <c:v>0.98468271334792079</c:v>
                </c:pt>
                <c:pt idx="31">
                  <c:v>0.98468271334792079</c:v>
                </c:pt>
                <c:pt idx="32">
                  <c:v>0.98468271334792079</c:v>
                </c:pt>
                <c:pt idx="33">
                  <c:v>0.98468271334792079</c:v>
                </c:pt>
                <c:pt idx="34">
                  <c:v>0.98468271334792079</c:v>
                </c:pt>
                <c:pt idx="35">
                  <c:v>1.0940919037199099</c:v>
                </c:pt>
                <c:pt idx="36">
                  <c:v>1.0940919037199099</c:v>
                </c:pt>
                <c:pt idx="37">
                  <c:v>1.2035010940918998</c:v>
                </c:pt>
                <c:pt idx="38">
                  <c:v>1.2035010940918998</c:v>
                </c:pt>
                <c:pt idx="39">
                  <c:v>1.2035010940918998</c:v>
                </c:pt>
                <c:pt idx="40">
                  <c:v>1.2035010940918998</c:v>
                </c:pt>
                <c:pt idx="41">
                  <c:v>1.2035010940918998</c:v>
                </c:pt>
                <c:pt idx="42">
                  <c:v>1.2035010940918998</c:v>
                </c:pt>
                <c:pt idx="43">
                  <c:v>1.2035010940918998</c:v>
                </c:pt>
                <c:pt idx="44">
                  <c:v>1.2035010940918998</c:v>
                </c:pt>
                <c:pt idx="45">
                  <c:v>1.31291028446389</c:v>
                </c:pt>
                <c:pt idx="46">
                  <c:v>1.31291028446389</c:v>
                </c:pt>
                <c:pt idx="47">
                  <c:v>1.4223194748358901</c:v>
                </c:pt>
                <c:pt idx="48">
                  <c:v>1.4223194748358901</c:v>
                </c:pt>
                <c:pt idx="49">
                  <c:v>1.5317286652078794</c:v>
                </c:pt>
                <c:pt idx="50">
                  <c:v>1.5317286652078794</c:v>
                </c:pt>
                <c:pt idx="51">
                  <c:v>1.5317286652078794</c:v>
                </c:pt>
                <c:pt idx="52">
                  <c:v>1.5317286652078794</c:v>
                </c:pt>
                <c:pt idx="53">
                  <c:v>1.5317286652078794</c:v>
                </c:pt>
                <c:pt idx="54">
                  <c:v>1.5317286652078794</c:v>
                </c:pt>
                <c:pt idx="55">
                  <c:v>1.5317286652078794</c:v>
                </c:pt>
                <c:pt idx="56">
                  <c:v>1.5317286652078794</c:v>
                </c:pt>
                <c:pt idx="57">
                  <c:v>1.5317286652078794</c:v>
                </c:pt>
                <c:pt idx="58">
                  <c:v>1.5317286652078794</c:v>
                </c:pt>
                <c:pt idx="59">
                  <c:v>1.5317286652078794</c:v>
                </c:pt>
                <c:pt idx="60">
                  <c:v>1.5317286652078794</c:v>
                </c:pt>
                <c:pt idx="61">
                  <c:v>1.5317286652078794</c:v>
                </c:pt>
                <c:pt idx="62">
                  <c:v>1.6411378555798699</c:v>
                </c:pt>
                <c:pt idx="63">
                  <c:v>1.6411378555798699</c:v>
                </c:pt>
                <c:pt idx="64">
                  <c:v>1.6411378555798699</c:v>
                </c:pt>
                <c:pt idx="65">
                  <c:v>1.6411378555798699</c:v>
                </c:pt>
                <c:pt idx="66">
                  <c:v>1.6411378555798699</c:v>
                </c:pt>
                <c:pt idx="67">
                  <c:v>1.6411378555798699</c:v>
                </c:pt>
                <c:pt idx="68">
                  <c:v>1.6411378555798699</c:v>
                </c:pt>
                <c:pt idx="69">
                  <c:v>1.6411378555798699</c:v>
                </c:pt>
                <c:pt idx="70">
                  <c:v>1.6411378555798699</c:v>
                </c:pt>
                <c:pt idx="71">
                  <c:v>1.6411378555798699</c:v>
                </c:pt>
                <c:pt idx="72">
                  <c:v>1.7505470459518604</c:v>
                </c:pt>
                <c:pt idx="73">
                  <c:v>1.7505470459518604</c:v>
                </c:pt>
                <c:pt idx="74">
                  <c:v>1.7505470459518604</c:v>
                </c:pt>
                <c:pt idx="75">
                  <c:v>1.7505470459518604</c:v>
                </c:pt>
                <c:pt idx="76">
                  <c:v>1.7505470459518604</c:v>
                </c:pt>
                <c:pt idx="77">
                  <c:v>1.7505470459518604</c:v>
                </c:pt>
                <c:pt idx="78">
                  <c:v>1.9693654266958405</c:v>
                </c:pt>
                <c:pt idx="79">
                  <c:v>2.0787746170678298</c:v>
                </c:pt>
                <c:pt idx="80">
                  <c:v>2.0787746170678298</c:v>
                </c:pt>
                <c:pt idx="81">
                  <c:v>2.0787746170678298</c:v>
                </c:pt>
                <c:pt idx="82">
                  <c:v>2.0787746170678298</c:v>
                </c:pt>
                <c:pt idx="83">
                  <c:v>2.1881838074398208</c:v>
                </c:pt>
                <c:pt idx="84">
                  <c:v>2.1881838074398208</c:v>
                </c:pt>
                <c:pt idx="85">
                  <c:v>2.1881838074398208</c:v>
                </c:pt>
                <c:pt idx="86">
                  <c:v>2.1881838074398208</c:v>
                </c:pt>
                <c:pt idx="87">
                  <c:v>2.1881838074398208</c:v>
                </c:pt>
                <c:pt idx="88">
                  <c:v>2.1881838074398208</c:v>
                </c:pt>
                <c:pt idx="89">
                  <c:v>2.2975929978118201</c:v>
                </c:pt>
                <c:pt idx="90">
                  <c:v>2.2975929978118201</c:v>
                </c:pt>
                <c:pt idx="91">
                  <c:v>2.2975929978118201</c:v>
                </c:pt>
                <c:pt idx="92">
                  <c:v>2.2975929978118201</c:v>
                </c:pt>
                <c:pt idx="93">
                  <c:v>2.2975929978118201</c:v>
                </c:pt>
                <c:pt idx="94">
                  <c:v>2.4070021881838093</c:v>
                </c:pt>
                <c:pt idx="95">
                  <c:v>2.4070021881838093</c:v>
                </c:pt>
                <c:pt idx="96">
                  <c:v>2.4070021881838093</c:v>
                </c:pt>
                <c:pt idx="97">
                  <c:v>2.4070021881838093</c:v>
                </c:pt>
                <c:pt idx="98">
                  <c:v>2.5164113785557998</c:v>
                </c:pt>
                <c:pt idx="99">
                  <c:v>2.6258205689277911</c:v>
                </c:pt>
                <c:pt idx="100">
                  <c:v>2.6258205689277911</c:v>
                </c:pt>
                <c:pt idx="101">
                  <c:v>2.6258205689277911</c:v>
                </c:pt>
                <c:pt idx="102">
                  <c:v>2.6258205689277911</c:v>
                </c:pt>
                <c:pt idx="103">
                  <c:v>2.6258205689277911</c:v>
                </c:pt>
                <c:pt idx="104">
                  <c:v>2.6258205689277911</c:v>
                </c:pt>
                <c:pt idx="105">
                  <c:v>2.6258205689277911</c:v>
                </c:pt>
                <c:pt idx="106">
                  <c:v>2.7352297592997799</c:v>
                </c:pt>
                <c:pt idx="107">
                  <c:v>2.7352297592997799</c:v>
                </c:pt>
                <c:pt idx="108">
                  <c:v>2.844638949671769</c:v>
                </c:pt>
                <c:pt idx="109">
                  <c:v>2.844638949671769</c:v>
                </c:pt>
                <c:pt idx="110">
                  <c:v>2.844638949671769</c:v>
                </c:pt>
                <c:pt idx="111">
                  <c:v>2.844638949671769</c:v>
                </c:pt>
                <c:pt idx="112">
                  <c:v>2.844638949671769</c:v>
                </c:pt>
                <c:pt idx="113">
                  <c:v>2.844638949671769</c:v>
                </c:pt>
                <c:pt idx="114">
                  <c:v>2.844638949671769</c:v>
                </c:pt>
                <c:pt idx="115">
                  <c:v>2.844638949671769</c:v>
                </c:pt>
                <c:pt idx="116">
                  <c:v>2.844638949671769</c:v>
                </c:pt>
                <c:pt idx="117">
                  <c:v>2.9540481400437582</c:v>
                </c:pt>
                <c:pt idx="118">
                  <c:v>2.9540481400437582</c:v>
                </c:pt>
                <c:pt idx="119">
                  <c:v>2.9540481400437582</c:v>
                </c:pt>
                <c:pt idx="120">
                  <c:v>2.9540481400437582</c:v>
                </c:pt>
                <c:pt idx="121">
                  <c:v>2.9540481400437582</c:v>
                </c:pt>
                <c:pt idx="122">
                  <c:v>2.9540481400437582</c:v>
                </c:pt>
                <c:pt idx="123">
                  <c:v>2.9540481400437582</c:v>
                </c:pt>
                <c:pt idx="124">
                  <c:v>3.06345733041575</c:v>
                </c:pt>
                <c:pt idx="125">
                  <c:v>3.1728665207877489</c:v>
                </c:pt>
                <c:pt idx="126">
                  <c:v>3.391684901531729</c:v>
                </c:pt>
                <c:pt idx="127">
                  <c:v>3.6105032822757099</c:v>
                </c:pt>
                <c:pt idx="128">
                  <c:v>3.6105032822757099</c:v>
                </c:pt>
                <c:pt idx="129">
                  <c:v>3.7199124726477</c:v>
                </c:pt>
                <c:pt idx="130">
                  <c:v>3.7199124726477</c:v>
                </c:pt>
                <c:pt idx="131">
                  <c:v>3.7199124726477</c:v>
                </c:pt>
                <c:pt idx="132">
                  <c:v>3.7199124726477</c:v>
                </c:pt>
                <c:pt idx="133">
                  <c:v>3.7199124726477</c:v>
                </c:pt>
                <c:pt idx="134">
                  <c:v>3.82932166301969</c:v>
                </c:pt>
                <c:pt idx="135">
                  <c:v>3.82932166301969</c:v>
                </c:pt>
                <c:pt idx="136">
                  <c:v>3.82932166301969</c:v>
                </c:pt>
                <c:pt idx="137">
                  <c:v>3.82932166301969</c:v>
                </c:pt>
                <c:pt idx="138">
                  <c:v>3.82932166301969</c:v>
                </c:pt>
                <c:pt idx="139">
                  <c:v>3.82932166301969</c:v>
                </c:pt>
                <c:pt idx="140">
                  <c:v>3.82932166301969</c:v>
                </c:pt>
                <c:pt idx="141">
                  <c:v>3.9387308533916801</c:v>
                </c:pt>
                <c:pt idx="142">
                  <c:v>4.0481400437636816</c:v>
                </c:pt>
                <c:pt idx="143">
                  <c:v>4.0481400437636816</c:v>
                </c:pt>
                <c:pt idx="144">
                  <c:v>4.1575492341356695</c:v>
                </c:pt>
                <c:pt idx="145">
                  <c:v>4.2669584245076599</c:v>
                </c:pt>
                <c:pt idx="146">
                  <c:v>4.2669584245076599</c:v>
                </c:pt>
                <c:pt idx="147">
                  <c:v>4.2669584245076599</c:v>
                </c:pt>
                <c:pt idx="148">
                  <c:v>4.4857768052516418</c:v>
                </c:pt>
                <c:pt idx="149">
                  <c:v>4.4857768052516418</c:v>
                </c:pt>
                <c:pt idx="150">
                  <c:v>4.4857768052516418</c:v>
                </c:pt>
                <c:pt idx="151">
                  <c:v>4.4857768052516418</c:v>
                </c:pt>
                <c:pt idx="152">
                  <c:v>4.4857768052516418</c:v>
                </c:pt>
                <c:pt idx="153">
                  <c:v>4.4857768052516418</c:v>
                </c:pt>
                <c:pt idx="154">
                  <c:v>4.5951859956236314</c:v>
                </c:pt>
                <c:pt idx="155">
                  <c:v>4.5951859956236314</c:v>
                </c:pt>
                <c:pt idx="156">
                  <c:v>4.5951859956236314</c:v>
                </c:pt>
                <c:pt idx="157">
                  <c:v>4.5951859956236314</c:v>
                </c:pt>
                <c:pt idx="158">
                  <c:v>4.5951859956236314</c:v>
                </c:pt>
                <c:pt idx="159">
                  <c:v>4.5951859956236314</c:v>
                </c:pt>
                <c:pt idx="160">
                  <c:v>4.7045951859956219</c:v>
                </c:pt>
                <c:pt idx="161">
                  <c:v>4.7045951859956219</c:v>
                </c:pt>
                <c:pt idx="162">
                  <c:v>4.8140043763676168</c:v>
                </c:pt>
                <c:pt idx="163">
                  <c:v>4.9234135667396082</c:v>
                </c:pt>
                <c:pt idx="164">
                  <c:v>4.9234135667396082</c:v>
                </c:pt>
                <c:pt idx="165">
                  <c:v>4.9234135667396082</c:v>
                </c:pt>
                <c:pt idx="166">
                  <c:v>5.0328227571116004</c:v>
                </c:pt>
                <c:pt idx="167">
                  <c:v>5.0328227571116004</c:v>
                </c:pt>
                <c:pt idx="168">
                  <c:v>5.0328227571116004</c:v>
                </c:pt>
                <c:pt idx="169">
                  <c:v>5.1422319474835883</c:v>
                </c:pt>
                <c:pt idx="170">
                  <c:v>5.2516411378555814</c:v>
                </c:pt>
                <c:pt idx="171">
                  <c:v>5.3610503282275683</c:v>
                </c:pt>
                <c:pt idx="172">
                  <c:v>5.3610503282275683</c:v>
                </c:pt>
                <c:pt idx="173">
                  <c:v>5.3610503282275683</c:v>
                </c:pt>
                <c:pt idx="174">
                  <c:v>5.3610503282275683</c:v>
                </c:pt>
                <c:pt idx="175">
                  <c:v>5.3610503282275683</c:v>
                </c:pt>
                <c:pt idx="176">
                  <c:v>5.4704595185995597</c:v>
                </c:pt>
                <c:pt idx="177">
                  <c:v>5.579868708971552</c:v>
                </c:pt>
                <c:pt idx="178">
                  <c:v>5.6892778993435504</c:v>
                </c:pt>
                <c:pt idx="179">
                  <c:v>5.79868708971554</c:v>
                </c:pt>
                <c:pt idx="180">
                  <c:v>5.79868708971554</c:v>
                </c:pt>
                <c:pt idx="181">
                  <c:v>5.9080962800875314</c:v>
                </c:pt>
                <c:pt idx="182">
                  <c:v>5.9080962800875314</c:v>
                </c:pt>
                <c:pt idx="183">
                  <c:v>5.9080962800875314</c:v>
                </c:pt>
                <c:pt idx="184">
                  <c:v>6.0175054704595174</c:v>
                </c:pt>
                <c:pt idx="185">
                  <c:v>6.0175054704595174</c:v>
                </c:pt>
                <c:pt idx="186">
                  <c:v>6.0175054704595174</c:v>
                </c:pt>
                <c:pt idx="187">
                  <c:v>6.0175054704595174</c:v>
                </c:pt>
                <c:pt idx="188">
                  <c:v>6.0175054704595174</c:v>
                </c:pt>
                <c:pt idx="189">
                  <c:v>6.0175054704595174</c:v>
                </c:pt>
                <c:pt idx="190">
                  <c:v>6.1269146608315062</c:v>
                </c:pt>
                <c:pt idx="191">
                  <c:v>6.1269146608315062</c:v>
                </c:pt>
                <c:pt idx="192">
                  <c:v>6.1269146608315062</c:v>
                </c:pt>
                <c:pt idx="193">
                  <c:v>6.1269146608315062</c:v>
                </c:pt>
                <c:pt idx="194">
                  <c:v>6.1269146608315062</c:v>
                </c:pt>
                <c:pt idx="195">
                  <c:v>6.345733041575488</c:v>
                </c:pt>
                <c:pt idx="196">
                  <c:v>6.4551422319474785</c:v>
                </c:pt>
                <c:pt idx="197">
                  <c:v>6.4551422319474785</c:v>
                </c:pt>
                <c:pt idx="198">
                  <c:v>6.4551422319474785</c:v>
                </c:pt>
                <c:pt idx="199">
                  <c:v>6.4551422319474785</c:v>
                </c:pt>
                <c:pt idx="200">
                  <c:v>6.4551422319474785</c:v>
                </c:pt>
                <c:pt idx="201">
                  <c:v>6.5645514223194681</c:v>
                </c:pt>
                <c:pt idx="202">
                  <c:v>6.5645514223194681</c:v>
                </c:pt>
                <c:pt idx="203">
                  <c:v>6.5645514223194681</c:v>
                </c:pt>
                <c:pt idx="204">
                  <c:v>6.5645514223194681</c:v>
                </c:pt>
                <c:pt idx="205">
                  <c:v>6.5645514223194681</c:v>
                </c:pt>
                <c:pt idx="206">
                  <c:v>6.6739606126914701</c:v>
                </c:pt>
                <c:pt idx="207">
                  <c:v>6.6739606126914701</c:v>
                </c:pt>
                <c:pt idx="208">
                  <c:v>6.6739606126914701</c:v>
                </c:pt>
                <c:pt idx="209">
                  <c:v>6.6739606126914701</c:v>
                </c:pt>
                <c:pt idx="210">
                  <c:v>6.6739606126914701</c:v>
                </c:pt>
                <c:pt idx="211">
                  <c:v>6.6739606126914701</c:v>
                </c:pt>
                <c:pt idx="212">
                  <c:v>6.6739606126914701</c:v>
                </c:pt>
                <c:pt idx="213">
                  <c:v>6.6739606126914701</c:v>
                </c:pt>
                <c:pt idx="214">
                  <c:v>6.8927789934354484</c:v>
                </c:pt>
                <c:pt idx="215">
                  <c:v>6.8927789934354484</c:v>
                </c:pt>
                <c:pt idx="216">
                  <c:v>6.8927789934354484</c:v>
                </c:pt>
                <c:pt idx="217">
                  <c:v>7.0021881838074398</c:v>
                </c:pt>
                <c:pt idx="218">
                  <c:v>7.0021881838074398</c:v>
                </c:pt>
                <c:pt idx="219">
                  <c:v>7.0021881838074398</c:v>
                </c:pt>
                <c:pt idx="220">
                  <c:v>7.0021881838074398</c:v>
                </c:pt>
                <c:pt idx="221">
                  <c:v>7.0021881838074398</c:v>
                </c:pt>
                <c:pt idx="222">
                  <c:v>7.0021881838074398</c:v>
                </c:pt>
                <c:pt idx="223">
                  <c:v>7.0021881838074398</c:v>
                </c:pt>
                <c:pt idx="224">
                  <c:v>7.0021881838074398</c:v>
                </c:pt>
                <c:pt idx="225">
                  <c:v>7.1115973741794285</c:v>
                </c:pt>
                <c:pt idx="226">
                  <c:v>7.1115973741794285</c:v>
                </c:pt>
                <c:pt idx="227">
                  <c:v>7.1115973741794285</c:v>
                </c:pt>
                <c:pt idx="228">
                  <c:v>7.1115973741794285</c:v>
                </c:pt>
                <c:pt idx="229">
                  <c:v>7.2210065645514181</c:v>
                </c:pt>
                <c:pt idx="230">
                  <c:v>7.2210065645514181</c:v>
                </c:pt>
                <c:pt idx="231">
                  <c:v>7.2210065645514181</c:v>
                </c:pt>
                <c:pt idx="232">
                  <c:v>7.3304157549234095</c:v>
                </c:pt>
                <c:pt idx="233">
                  <c:v>7.4398249452954097</c:v>
                </c:pt>
                <c:pt idx="234">
                  <c:v>7.4398249452954097</c:v>
                </c:pt>
                <c:pt idx="235">
                  <c:v>7.4398249452954097</c:v>
                </c:pt>
                <c:pt idx="236">
                  <c:v>7.4398249452954097</c:v>
                </c:pt>
                <c:pt idx="237">
                  <c:v>7.4398249452954097</c:v>
                </c:pt>
                <c:pt idx="238">
                  <c:v>7.4398249452954097</c:v>
                </c:pt>
                <c:pt idx="239">
                  <c:v>7.4398249452954097</c:v>
                </c:pt>
                <c:pt idx="240">
                  <c:v>7.4398249452954097</c:v>
                </c:pt>
                <c:pt idx="241">
                  <c:v>7.4398249452954097</c:v>
                </c:pt>
                <c:pt idx="242">
                  <c:v>7.5492341356674002</c:v>
                </c:pt>
                <c:pt idx="243">
                  <c:v>7.5492341356674002</c:v>
                </c:pt>
                <c:pt idx="244">
                  <c:v>7.5492341356674002</c:v>
                </c:pt>
                <c:pt idx="245">
                  <c:v>7.5492341356674002</c:v>
                </c:pt>
                <c:pt idx="246">
                  <c:v>7.6586433260393898</c:v>
                </c:pt>
                <c:pt idx="247">
                  <c:v>7.6586433260393898</c:v>
                </c:pt>
                <c:pt idx="248">
                  <c:v>7.6586433260393898</c:v>
                </c:pt>
                <c:pt idx="249">
                  <c:v>7.6586433260393898</c:v>
                </c:pt>
                <c:pt idx="250">
                  <c:v>7.6586433260393898</c:v>
                </c:pt>
                <c:pt idx="251">
                  <c:v>7.6586433260393898</c:v>
                </c:pt>
                <c:pt idx="252">
                  <c:v>7.6586433260393898</c:v>
                </c:pt>
                <c:pt idx="253">
                  <c:v>7.9868708971553604</c:v>
                </c:pt>
                <c:pt idx="254">
                  <c:v>8.0962800875273508</c:v>
                </c:pt>
                <c:pt idx="255">
                  <c:v>8.0962800875273508</c:v>
                </c:pt>
                <c:pt idx="256">
                  <c:v>8.0962800875273508</c:v>
                </c:pt>
                <c:pt idx="257">
                  <c:v>8.0962800875273508</c:v>
                </c:pt>
                <c:pt idx="258">
                  <c:v>8.0962800875273508</c:v>
                </c:pt>
                <c:pt idx="259">
                  <c:v>8.0962800875273508</c:v>
                </c:pt>
                <c:pt idx="260">
                  <c:v>8.0962800875273508</c:v>
                </c:pt>
                <c:pt idx="261">
                  <c:v>8.0962800875273508</c:v>
                </c:pt>
                <c:pt idx="262">
                  <c:v>8.2056892778993475</c:v>
                </c:pt>
                <c:pt idx="263">
                  <c:v>8.2056892778993475</c:v>
                </c:pt>
                <c:pt idx="264">
                  <c:v>8.31509846827133</c:v>
                </c:pt>
                <c:pt idx="265">
                  <c:v>8.4245076586433338</c:v>
                </c:pt>
                <c:pt idx="266">
                  <c:v>8.5339168490153217</c:v>
                </c:pt>
                <c:pt idx="267">
                  <c:v>8.5339168490153217</c:v>
                </c:pt>
                <c:pt idx="268">
                  <c:v>8.6433260393873095</c:v>
                </c:pt>
                <c:pt idx="269">
                  <c:v>8.6433260393873095</c:v>
                </c:pt>
                <c:pt idx="270">
                  <c:v>8.7527352297593062</c:v>
                </c:pt>
                <c:pt idx="271">
                  <c:v>8.862144420131294</c:v>
                </c:pt>
                <c:pt idx="272">
                  <c:v>8.9715536105032836</c:v>
                </c:pt>
                <c:pt idx="273">
                  <c:v>8.9715536105032836</c:v>
                </c:pt>
                <c:pt idx="274">
                  <c:v>9.2997811816192559</c:v>
                </c:pt>
                <c:pt idx="275">
                  <c:v>9.2997811816192559</c:v>
                </c:pt>
                <c:pt idx="276">
                  <c:v>9.2997811816192559</c:v>
                </c:pt>
                <c:pt idx="277">
                  <c:v>9.2997811816192559</c:v>
                </c:pt>
                <c:pt idx="278">
                  <c:v>9.4091903719912526</c:v>
                </c:pt>
                <c:pt idx="279">
                  <c:v>9.518599562363244</c:v>
                </c:pt>
                <c:pt idx="280">
                  <c:v>9.518599562363244</c:v>
                </c:pt>
                <c:pt idx="281">
                  <c:v>9.518599562363244</c:v>
                </c:pt>
                <c:pt idx="282">
                  <c:v>9.518599562363244</c:v>
                </c:pt>
                <c:pt idx="283">
                  <c:v>9.518599562363244</c:v>
                </c:pt>
                <c:pt idx="284">
                  <c:v>9.518599562363244</c:v>
                </c:pt>
                <c:pt idx="285">
                  <c:v>9.7374179431072196</c:v>
                </c:pt>
                <c:pt idx="286">
                  <c:v>9.7374179431072196</c:v>
                </c:pt>
                <c:pt idx="287">
                  <c:v>9.7374179431072196</c:v>
                </c:pt>
                <c:pt idx="288">
                  <c:v>9.8468271334792092</c:v>
                </c:pt>
                <c:pt idx="289">
                  <c:v>9.8468271334792092</c:v>
                </c:pt>
                <c:pt idx="290">
                  <c:v>9.9562363238512042</c:v>
                </c:pt>
                <c:pt idx="291">
                  <c:v>9.9562363238512042</c:v>
                </c:pt>
                <c:pt idx="292">
                  <c:v>10.175054704595199</c:v>
                </c:pt>
                <c:pt idx="293">
                  <c:v>10.284463894967203</c:v>
                </c:pt>
                <c:pt idx="294">
                  <c:v>10.284463894967203</c:v>
                </c:pt>
                <c:pt idx="295">
                  <c:v>10.3938730853392</c:v>
                </c:pt>
                <c:pt idx="296">
                  <c:v>10.503282275711204</c:v>
                </c:pt>
                <c:pt idx="297">
                  <c:v>10.503282275711204</c:v>
                </c:pt>
                <c:pt idx="298">
                  <c:v>10.503282275711204</c:v>
                </c:pt>
                <c:pt idx="299">
                  <c:v>10.6126914660832</c:v>
                </c:pt>
                <c:pt idx="300">
                  <c:v>10.722100656455099</c:v>
                </c:pt>
                <c:pt idx="301">
                  <c:v>10.722100656455099</c:v>
                </c:pt>
                <c:pt idx="302">
                  <c:v>10.831509846827103</c:v>
                </c:pt>
                <c:pt idx="303">
                  <c:v>10.831509846827103</c:v>
                </c:pt>
                <c:pt idx="304">
                  <c:v>10.831509846827103</c:v>
                </c:pt>
                <c:pt idx="305">
                  <c:v>10.831509846827103</c:v>
                </c:pt>
                <c:pt idx="306">
                  <c:v>10.831509846827103</c:v>
                </c:pt>
                <c:pt idx="307">
                  <c:v>10.831509846827103</c:v>
                </c:pt>
                <c:pt idx="308">
                  <c:v>10.831509846827103</c:v>
                </c:pt>
                <c:pt idx="309">
                  <c:v>10.831509846827103</c:v>
                </c:pt>
                <c:pt idx="310">
                  <c:v>10.831509846827103</c:v>
                </c:pt>
                <c:pt idx="311">
                  <c:v>10.831509846827103</c:v>
                </c:pt>
                <c:pt idx="312">
                  <c:v>10.9409190371991</c:v>
                </c:pt>
                <c:pt idx="313">
                  <c:v>11.050328227571098</c:v>
                </c:pt>
                <c:pt idx="314">
                  <c:v>11.269146608315102</c:v>
                </c:pt>
                <c:pt idx="315">
                  <c:v>11.269146608315102</c:v>
                </c:pt>
                <c:pt idx="316">
                  <c:v>11.269146608315102</c:v>
                </c:pt>
                <c:pt idx="317">
                  <c:v>11.269146608315102</c:v>
                </c:pt>
                <c:pt idx="318">
                  <c:v>11.269146608315102</c:v>
                </c:pt>
                <c:pt idx="319">
                  <c:v>11.487964989059099</c:v>
                </c:pt>
                <c:pt idx="320">
                  <c:v>11.487964989059099</c:v>
                </c:pt>
                <c:pt idx="321">
                  <c:v>11.487964989059099</c:v>
                </c:pt>
                <c:pt idx="322">
                  <c:v>11.597374179431098</c:v>
                </c:pt>
                <c:pt idx="323">
                  <c:v>11.597374179431098</c:v>
                </c:pt>
                <c:pt idx="324">
                  <c:v>11.7067833698031</c:v>
                </c:pt>
                <c:pt idx="325">
                  <c:v>11.8161925601751</c:v>
                </c:pt>
                <c:pt idx="326">
                  <c:v>11.8161925601751</c:v>
                </c:pt>
                <c:pt idx="327">
                  <c:v>11.8161925601751</c:v>
                </c:pt>
                <c:pt idx="328">
                  <c:v>11.925601750547003</c:v>
                </c:pt>
                <c:pt idx="329">
                  <c:v>11.925601750547003</c:v>
                </c:pt>
                <c:pt idx="330">
                  <c:v>11.925601750547003</c:v>
                </c:pt>
                <c:pt idx="331">
                  <c:v>12.035010940918999</c:v>
                </c:pt>
                <c:pt idx="332">
                  <c:v>12.144420131290998</c:v>
                </c:pt>
                <c:pt idx="333">
                  <c:v>12.144420131290998</c:v>
                </c:pt>
                <c:pt idx="334">
                  <c:v>12.253829321663</c:v>
                </c:pt>
                <c:pt idx="335">
                  <c:v>12.253829321663</c:v>
                </c:pt>
                <c:pt idx="336">
                  <c:v>12.363238512035004</c:v>
                </c:pt>
                <c:pt idx="337">
                  <c:v>12.363238512035004</c:v>
                </c:pt>
                <c:pt idx="338">
                  <c:v>12.363238512035004</c:v>
                </c:pt>
                <c:pt idx="339">
                  <c:v>12.363238512035004</c:v>
                </c:pt>
                <c:pt idx="340">
                  <c:v>12.363238512035004</c:v>
                </c:pt>
                <c:pt idx="341">
                  <c:v>12.363238512035004</c:v>
                </c:pt>
                <c:pt idx="342">
                  <c:v>12.363238512035004</c:v>
                </c:pt>
                <c:pt idx="343">
                  <c:v>12.472647702407004</c:v>
                </c:pt>
                <c:pt idx="344">
                  <c:v>12.800875273523003</c:v>
                </c:pt>
                <c:pt idx="345">
                  <c:v>12.800875273523003</c:v>
                </c:pt>
                <c:pt idx="346">
                  <c:v>13.019693654267003</c:v>
                </c:pt>
                <c:pt idx="347">
                  <c:v>13.019693654267003</c:v>
                </c:pt>
                <c:pt idx="348">
                  <c:v>13.019693654267003</c:v>
                </c:pt>
                <c:pt idx="349">
                  <c:v>13.019693654267003</c:v>
                </c:pt>
                <c:pt idx="350">
                  <c:v>13.019693654267003</c:v>
                </c:pt>
                <c:pt idx="351">
                  <c:v>13.019693654267003</c:v>
                </c:pt>
                <c:pt idx="352">
                  <c:v>13.019693654267003</c:v>
                </c:pt>
                <c:pt idx="353">
                  <c:v>13.019693654267003</c:v>
                </c:pt>
                <c:pt idx="354">
                  <c:v>13.019693654267003</c:v>
                </c:pt>
                <c:pt idx="355">
                  <c:v>13.019693654267003</c:v>
                </c:pt>
                <c:pt idx="356">
                  <c:v>13.019693654267003</c:v>
                </c:pt>
                <c:pt idx="357">
                  <c:v>13.019693654267003</c:v>
                </c:pt>
                <c:pt idx="358">
                  <c:v>13.019693654267003</c:v>
                </c:pt>
                <c:pt idx="359">
                  <c:v>13.019693654267003</c:v>
                </c:pt>
                <c:pt idx="360">
                  <c:v>13.019693654267003</c:v>
                </c:pt>
                <c:pt idx="361">
                  <c:v>13.238512035010896</c:v>
                </c:pt>
                <c:pt idx="362">
                  <c:v>13.238512035010896</c:v>
                </c:pt>
                <c:pt idx="363">
                  <c:v>13.238512035010896</c:v>
                </c:pt>
                <c:pt idx="364">
                  <c:v>13.238512035010896</c:v>
                </c:pt>
                <c:pt idx="365">
                  <c:v>13.347921225382898</c:v>
                </c:pt>
                <c:pt idx="366">
                  <c:v>13.347921225382898</c:v>
                </c:pt>
                <c:pt idx="367">
                  <c:v>13.347921225382898</c:v>
                </c:pt>
                <c:pt idx="368">
                  <c:v>13.347921225382898</c:v>
                </c:pt>
                <c:pt idx="369">
                  <c:v>13.347921225382898</c:v>
                </c:pt>
                <c:pt idx="370">
                  <c:v>13.457330415754903</c:v>
                </c:pt>
                <c:pt idx="371">
                  <c:v>13.6761487964989</c:v>
                </c:pt>
                <c:pt idx="372">
                  <c:v>13.6761487964989</c:v>
                </c:pt>
                <c:pt idx="373">
                  <c:v>13.6761487964989</c:v>
                </c:pt>
                <c:pt idx="374">
                  <c:v>13.6761487964989</c:v>
                </c:pt>
                <c:pt idx="375">
                  <c:v>13.7855579868709</c:v>
                </c:pt>
                <c:pt idx="376">
                  <c:v>13.894967177242902</c:v>
                </c:pt>
                <c:pt idx="377">
                  <c:v>13.894967177242902</c:v>
                </c:pt>
                <c:pt idx="378">
                  <c:v>13.894967177242902</c:v>
                </c:pt>
                <c:pt idx="379">
                  <c:v>13.894967177242902</c:v>
                </c:pt>
                <c:pt idx="380">
                  <c:v>13.894967177242902</c:v>
                </c:pt>
                <c:pt idx="381">
                  <c:v>13.894967177242902</c:v>
                </c:pt>
                <c:pt idx="382">
                  <c:v>14.004376367614896</c:v>
                </c:pt>
                <c:pt idx="383">
                  <c:v>14.004376367614896</c:v>
                </c:pt>
                <c:pt idx="384">
                  <c:v>14.004376367614896</c:v>
                </c:pt>
                <c:pt idx="385">
                  <c:v>14.004376367614896</c:v>
                </c:pt>
                <c:pt idx="386">
                  <c:v>14.004376367614896</c:v>
                </c:pt>
                <c:pt idx="387">
                  <c:v>14.004376367614896</c:v>
                </c:pt>
                <c:pt idx="388">
                  <c:v>14.004376367614896</c:v>
                </c:pt>
                <c:pt idx="389">
                  <c:v>14.113785557986905</c:v>
                </c:pt>
                <c:pt idx="390">
                  <c:v>14.113785557986905</c:v>
                </c:pt>
                <c:pt idx="391">
                  <c:v>14.113785557986905</c:v>
                </c:pt>
                <c:pt idx="392">
                  <c:v>14.2231947483589</c:v>
                </c:pt>
                <c:pt idx="393">
                  <c:v>14.2231947483589</c:v>
                </c:pt>
                <c:pt idx="394">
                  <c:v>14.332603938730903</c:v>
                </c:pt>
                <c:pt idx="395">
                  <c:v>14.332603938730903</c:v>
                </c:pt>
                <c:pt idx="396">
                  <c:v>14.332603938730903</c:v>
                </c:pt>
                <c:pt idx="397">
                  <c:v>14.442013129102801</c:v>
                </c:pt>
                <c:pt idx="398">
                  <c:v>14.442013129102801</c:v>
                </c:pt>
                <c:pt idx="399">
                  <c:v>14.551422319474803</c:v>
                </c:pt>
                <c:pt idx="400">
                  <c:v>14.660831509846803</c:v>
                </c:pt>
                <c:pt idx="401">
                  <c:v>14.660831509846803</c:v>
                </c:pt>
                <c:pt idx="402">
                  <c:v>14.879649890590803</c:v>
                </c:pt>
                <c:pt idx="403">
                  <c:v>15.098468271334799</c:v>
                </c:pt>
                <c:pt idx="404">
                  <c:v>15.098468271334799</c:v>
                </c:pt>
                <c:pt idx="405">
                  <c:v>15.098468271334799</c:v>
                </c:pt>
                <c:pt idx="406">
                  <c:v>15.317286652078803</c:v>
                </c:pt>
                <c:pt idx="407">
                  <c:v>15.317286652078803</c:v>
                </c:pt>
                <c:pt idx="408">
                  <c:v>15.426695842450799</c:v>
                </c:pt>
                <c:pt idx="409">
                  <c:v>15.426695842450799</c:v>
                </c:pt>
                <c:pt idx="410">
                  <c:v>15.426695842450799</c:v>
                </c:pt>
                <c:pt idx="411">
                  <c:v>15.426695842450799</c:v>
                </c:pt>
                <c:pt idx="412">
                  <c:v>15.426695842450799</c:v>
                </c:pt>
                <c:pt idx="413">
                  <c:v>15.426695842450799</c:v>
                </c:pt>
                <c:pt idx="414">
                  <c:v>15.426695842450799</c:v>
                </c:pt>
                <c:pt idx="415">
                  <c:v>15.426695842450799</c:v>
                </c:pt>
                <c:pt idx="416">
                  <c:v>15.426695842450799</c:v>
                </c:pt>
                <c:pt idx="417">
                  <c:v>15.5361050328228</c:v>
                </c:pt>
                <c:pt idx="418">
                  <c:v>15.5361050328228</c:v>
                </c:pt>
                <c:pt idx="419">
                  <c:v>15.5361050328228</c:v>
                </c:pt>
                <c:pt idx="420">
                  <c:v>15.5361050328228</c:v>
                </c:pt>
                <c:pt idx="421">
                  <c:v>15.5361050328228</c:v>
                </c:pt>
                <c:pt idx="422">
                  <c:v>15.5361050328228</c:v>
                </c:pt>
                <c:pt idx="423">
                  <c:v>15.5361050328228</c:v>
                </c:pt>
                <c:pt idx="424">
                  <c:v>15.6455142231947</c:v>
                </c:pt>
                <c:pt idx="425">
                  <c:v>15.754923413566701</c:v>
                </c:pt>
                <c:pt idx="426">
                  <c:v>15.864332603938703</c:v>
                </c:pt>
                <c:pt idx="427">
                  <c:v>16.0831509846827</c:v>
                </c:pt>
                <c:pt idx="428">
                  <c:v>16.192560175054705</c:v>
                </c:pt>
                <c:pt idx="429">
                  <c:v>16.192560175054705</c:v>
                </c:pt>
                <c:pt idx="430">
                  <c:v>16.192560175054705</c:v>
                </c:pt>
                <c:pt idx="431">
                  <c:v>16.192560175054705</c:v>
                </c:pt>
                <c:pt idx="432">
                  <c:v>16.192560175054705</c:v>
                </c:pt>
                <c:pt idx="433">
                  <c:v>16.192560175054705</c:v>
                </c:pt>
                <c:pt idx="434">
                  <c:v>16.192560175054705</c:v>
                </c:pt>
                <c:pt idx="435">
                  <c:v>16.192560175054705</c:v>
                </c:pt>
                <c:pt idx="436">
                  <c:v>16.192560175054705</c:v>
                </c:pt>
                <c:pt idx="437">
                  <c:v>16.411378555798706</c:v>
                </c:pt>
                <c:pt idx="438">
                  <c:v>16.520787746170694</c:v>
                </c:pt>
                <c:pt idx="439">
                  <c:v>16.520787746170694</c:v>
                </c:pt>
                <c:pt idx="440">
                  <c:v>16.520787746170694</c:v>
                </c:pt>
                <c:pt idx="441">
                  <c:v>16.520787746170694</c:v>
                </c:pt>
                <c:pt idx="442">
                  <c:v>16.520787746170694</c:v>
                </c:pt>
                <c:pt idx="443">
                  <c:v>16.520787746170694</c:v>
                </c:pt>
                <c:pt idx="444">
                  <c:v>16.630196936542699</c:v>
                </c:pt>
                <c:pt idx="445">
                  <c:v>16.630196936542699</c:v>
                </c:pt>
                <c:pt idx="446">
                  <c:v>16.849015317286707</c:v>
                </c:pt>
                <c:pt idx="447">
                  <c:v>16.958424507658599</c:v>
                </c:pt>
                <c:pt idx="448">
                  <c:v>16.958424507658599</c:v>
                </c:pt>
                <c:pt idx="449">
                  <c:v>17.067833698030601</c:v>
                </c:pt>
                <c:pt idx="450">
                  <c:v>17.177242888402599</c:v>
                </c:pt>
                <c:pt idx="451">
                  <c:v>17.286652078774587</c:v>
                </c:pt>
                <c:pt idx="452">
                  <c:v>17.286652078774587</c:v>
                </c:pt>
                <c:pt idx="453">
                  <c:v>17.286652078774587</c:v>
                </c:pt>
                <c:pt idx="454">
                  <c:v>17.286652078774587</c:v>
                </c:pt>
                <c:pt idx="455">
                  <c:v>17.286652078774587</c:v>
                </c:pt>
                <c:pt idx="456">
                  <c:v>17.286652078774587</c:v>
                </c:pt>
                <c:pt idx="457">
                  <c:v>17.396061269146607</c:v>
                </c:pt>
                <c:pt idx="458">
                  <c:v>17.396061269146607</c:v>
                </c:pt>
                <c:pt idx="459">
                  <c:v>17.396061269146607</c:v>
                </c:pt>
                <c:pt idx="460">
                  <c:v>17.396061269146607</c:v>
                </c:pt>
                <c:pt idx="461">
                  <c:v>17.396061269146607</c:v>
                </c:pt>
                <c:pt idx="462">
                  <c:v>17.505470459518605</c:v>
                </c:pt>
                <c:pt idx="463">
                  <c:v>17.505470459518605</c:v>
                </c:pt>
                <c:pt idx="464">
                  <c:v>17.505470459518605</c:v>
                </c:pt>
                <c:pt idx="465">
                  <c:v>17.505470459518605</c:v>
                </c:pt>
                <c:pt idx="466">
                  <c:v>17.614879649890614</c:v>
                </c:pt>
                <c:pt idx="467">
                  <c:v>17.614879649890614</c:v>
                </c:pt>
                <c:pt idx="468">
                  <c:v>17.833698030634601</c:v>
                </c:pt>
                <c:pt idx="469">
                  <c:v>17.943107221006599</c:v>
                </c:pt>
                <c:pt idx="470">
                  <c:v>17.943107221006599</c:v>
                </c:pt>
                <c:pt idx="471">
                  <c:v>18.052516411378594</c:v>
                </c:pt>
                <c:pt idx="472">
                  <c:v>18.161925601750507</c:v>
                </c:pt>
                <c:pt idx="473">
                  <c:v>18.161925601750507</c:v>
                </c:pt>
                <c:pt idx="474">
                  <c:v>18.161925601750507</c:v>
                </c:pt>
                <c:pt idx="475">
                  <c:v>18.161925601750507</c:v>
                </c:pt>
                <c:pt idx="476">
                  <c:v>18.161925601750507</c:v>
                </c:pt>
                <c:pt idx="477">
                  <c:v>18.161925601750507</c:v>
                </c:pt>
                <c:pt idx="478">
                  <c:v>18.161925601750507</c:v>
                </c:pt>
                <c:pt idx="479">
                  <c:v>18.161925601750507</c:v>
                </c:pt>
                <c:pt idx="480">
                  <c:v>18.380743982494494</c:v>
                </c:pt>
                <c:pt idx="481">
                  <c:v>18.380743982494494</c:v>
                </c:pt>
                <c:pt idx="482">
                  <c:v>18.380743982494494</c:v>
                </c:pt>
                <c:pt idx="483">
                  <c:v>18.380743982494494</c:v>
                </c:pt>
                <c:pt idx="484">
                  <c:v>18.380743982494494</c:v>
                </c:pt>
                <c:pt idx="485">
                  <c:v>18.380743982494494</c:v>
                </c:pt>
                <c:pt idx="486">
                  <c:v>18.380743982494494</c:v>
                </c:pt>
                <c:pt idx="487">
                  <c:v>18.380743982494494</c:v>
                </c:pt>
                <c:pt idx="488">
                  <c:v>18.490153172866499</c:v>
                </c:pt>
                <c:pt idx="489">
                  <c:v>18.490153172866499</c:v>
                </c:pt>
                <c:pt idx="490">
                  <c:v>18.490153172866499</c:v>
                </c:pt>
                <c:pt idx="491">
                  <c:v>18.490153172866499</c:v>
                </c:pt>
                <c:pt idx="492">
                  <c:v>18.490153172866499</c:v>
                </c:pt>
                <c:pt idx="493">
                  <c:v>18.599562363238501</c:v>
                </c:pt>
                <c:pt idx="494">
                  <c:v>18.708971553610507</c:v>
                </c:pt>
                <c:pt idx="495">
                  <c:v>18.708971553610507</c:v>
                </c:pt>
                <c:pt idx="496">
                  <c:v>18.818380743982505</c:v>
                </c:pt>
                <c:pt idx="497">
                  <c:v>18.818380743982505</c:v>
                </c:pt>
                <c:pt idx="498">
                  <c:v>18.927789934354493</c:v>
                </c:pt>
                <c:pt idx="499">
                  <c:v>18.927789934354493</c:v>
                </c:pt>
                <c:pt idx="500">
                  <c:v>18.927789934354493</c:v>
                </c:pt>
                <c:pt idx="501">
                  <c:v>19.037199124726506</c:v>
                </c:pt>
                <c:pt idx="502">
                  <c:v>19.146608315098508</c:v>
                </c:pt>
                <c:pt idx="503">
                  <c:v>19.146608315098508</c:v>
                </c:pt>
                <c:pt idx="504">
                  <c:v>19.256017505470499</c:v>
                </c:pt>
                <c:pt idx="505">
                  <c:v>19.365426695842494</c:v>
                </c:pt>
                <c:pt idx="506">
                  <c:v>19.474835886214407</c:v>
                </c:pt>
                <c:pt idx="507">
                  <c:v>19.474835886214407</c:v>
                </c:pt>
                <c:pt idx="508">
                  <c:v>19.474835886214407</c:v>
                </c:pt>
                <c:pt idx="509">
                  <c:v>19.474835886214407</c:v>
                </c:pt>
                <c:pt idx="510">
                  <c:v>19.584245076586388</c:v>
                </c:pt>
                <c:pt idx="511">
                  <c:v>19.693654266958408</c:v>
                </c:pt>
                <c:pt idx="512">
                  <c:v>19.803063457330399</c:v>
                </c:pt>
                <c:pt idx="513">
                  <c:v>19.803063457330399</c:v>
                </c:pt>
                <c:pt idx="514">
                  <c:v>19.803063457330399</c:v>
                </c:pt>
                <c:pt idx="515">
                  <c:v>19.912472647702391</c:v>
                </c:pt>
                <c:pt idx="516">
                  <c:v>19.912472647702391</c:v>
                </c:pt>
                <c:pt idx="517">
                  <c:v>19.912472647702391</c:v>
                </c:pt>
                <c:pt idx="518">
                  <c:v>19.912472647702391</c:v>
                </c:pt>
                <c:pt idx="519">
                  <c:v>20.131291028446423</c:v>
                </c:pt>
                <c:pt idx="520">
                  <c:v>20.131291028446423</c:v>
                </c:pt>
                <c:pt idx="521">
                  <c:v>20.131291028446423</c:v>
                </c:pt>
                <c:pt idx="522">
                  <c:v>20.131291028446423</c:v>
                </c:pt>
                <c:pt idx="523">
                  <c:v>20.131291028446423</c:v>
                </c:pt>
                <c:pt idx="524">
                  <c:v>20.131291028446423</c:v>
                </c:pt>
                <c:pt idx="525">
                  <c:v>20.2407002188184</c:v>
                </c:pt>
                <c:pt idx="526">
                  <c:v>20.2407002188184</c:v>
                </c:pt>
                <c:pt idx="527">
                  <c:v>20.350109409190399</c:v>
                </c:pt>
                <c:pt idx="528">
                  <c:v>20.350109409190399</c:v>
                </c:pt>
                <c:pt idx="529">
                  <c:v>20.350109409190399</c:v>
                </c:pt>
                <c:pt idx="530">
                  <c:v>20.350109409190399</c:v>
                </c:pt>
                <c:pt idx="531">
                  <c:v>20.350109409190399</c:v>
                </c:pt>
                <c:pt idx="532">
                  <c:v>20.45951859956239</c:v>
                </c:pt>
                <c:pt idx="533">
                  <c:v>20.568927789934392</c:v>
                </c:pt>
                <c:pt idx="534">
                  <c:v>20.568927789934392</c:v>
                </c:pt>
                <c:pt idx="535">
                  <c:v>20.568927789934392</c:v>
                </c:pt>
                <c:pt idx="536">
                  <c:v>20.568927789934392</c:v>
                </c:pt>
                <c:pt idx="537">
                  <c:v>20.568927789934392</c:v>
                </c:pt>
                <c:pt idx="538">
                  <c:v>20.678336980306291</c:v>
                </c:pt>
                <c:pt idx="539">
                  <c:v>20.787746170678286</c:v>
                </c:pt>
                <c:pt idx="540">
                  <c:v>20.787746170678286</c:v>
                </c:pt>
                <c:pt idx="541">
                  <c:v>20.787746170678286</c:v>
                </c:pt>
                <c:pt idx="542">
                  <c:v>20.897155361050313</c:v>
                </c:pt>
                <c:pt idx="543">
                  <c:v>20.897155361050313</c:v>
                </c:pt>
                <c:pt idx="544">
                  <c:v>20.897155361050313</c:v>
                </c:pt>
                <c:pt idx="545">
                  <c:v>21.006564551422294</c:v>
                </c:pt>
                <c:pt idx="546">
                  <c:v>21.006564551422294</c:v>
                </c:pt>
                <c:pt idx="547">
                  <c:v>21.115973741794306</c:v>
                </c:pt>
                <c:pt idx="548">
                  <c:v>21.115973741794306</c:v>
                </c:pt>
                <c:pt idx="549">
                  <c:v>21.115973741794306</c:v>
                </c:pt>
                <c:pt idx="550">
                  <c:v>21.115973741794306</c:v>
                </c:pt>
                <c:pt idx="551">
                  <c:v>21.115973741794306</c:v>
                </c:pt>
                <c:pt idx="552">
                  <c:v>21.115973741794306</c:v>
                </c:pt>
                <c:pt idx="553">
                  <c:v>21.115973741794306</c:v>
                </c:pt>
                <c:pt idx="554">
                  <c:v>21.22538293216628</c:v>
                </c:pt>
                <c:pt idx="555">
                  <c:v>21.22538293216628</c:v>
                </c:pt>
                <c:pt idx="556">
                  <c:v>21.22538293216628</c:v>
                </c:pt>
                <c:pt idx="557">
                  <c:v>21.22538293216628</c:v>
                </c:pt>
                <c:pt idx="558">
                  <c:v>21.22538293216628</c:v>
                </c:pt>
                <c:pt idx="559">
                  <c:v>21.22538293216628</c:v>
                </c:pt>
                <c:pt idx="560">
                  <c:v>21.22538293216628</c:v>
                </c:pt>
                <c:pt idx="561">
                  <c:v>21.22538293216628</c:v>
                </c:pt>
                <c:pt idx="562">
                  <c:v>21.22538293216628</c:v>
                </c:pt>
                <c:pt idx="563">
                  <c:v>21.22538293216628</c:v>
                </c:pt>
                <c:pt idx="564">
                  <c:v>21.22538293216628</c:v>
                </c:pt>
                <c:pt idx="565">
                  <c:v>21.22538293216628</c:v>
                </c:pt>
                <c:pt idx="566">
                  <c:v>21.3347921225383</c:v>
                </c:pt>
                <c:pt idx="567">
                  <c:v>21.3347921225383</c:v>
                </c:pt>
                <c:pt idx="568">
                  <c:v>21.444201312910302</c:v>
                </c:pt>
                <c:pt idx="569">
                  <c:v>21.444201312910302</c:v>
                </c:pt>
                <c:pt idx="570">
                  <c:v>21.444201312910302</c:v>
                </c:pt>
                <c:pt idx="571">
                  <c:v>21.444201312910302</c:v>
                </c:pt>
                <c:pt idx="572">
                  <c:v>21.444201312910302</c:v>
                </c:pt>
                <c:pt idx="573">
                  <c:v>21.553610503282293</c:v>
                </c:pt>
                <c:pt idx="574">
                  <c:v>21.553610503282293</c:v>
                </c:pt>
                <c:pt idx="575">
                  <c:v>21.663019693654299</c:v>
                </c:pt>
                <c:pt idx="576">
                  <c:v>21.663019693654299</c:v>
                </c:pt>
                <c:pt idx="577">
                  <c:v>21.663019693654299</c:v>
                </c:pt>
                <c:pt idx="578">
                  <c:v>21.772428884026287</c:v>
                </c:pt>
                <c:pt idx="579">
                  <c:v>21.772428884026287</c:v>
                </c:pt>
                <c:pt idx="580">
                  <c:v>21.772428884026287</c:v>
                </c:pt>
                <c:pt idx="581">
                  <c:v>21.8818380743982</c:v>
                </c:pt>
                <c:pt idx="582">
                  <c:v>21.991247264770191</c:v>
                </c:pt>
                <c:pt idx="583">
                  <c:v>22.1006564551422</c:v>
                </c:pt>
                <c:pt idx="584">
                  <c:v>22.210065645514206</c:v>
                </c:pt>
                <c:pt idx="585">
                  <c:v>22.210065645514206</c:v>
                </c:pt>
                <c:pt idx="586">
                  <c:v>22.210065645514206</c:v>
                </c:pt>
                <c:pt idx="587">
                  <c:v>22.319474835886201</c:v>
                </c:pt>
                <c:pt idx="588">
                  <c:v>22.428884026258206</c:v>
                </c:pt>
                <c:pt idx="589">
                  <c:v>22.428884026258206</c:v>
                </c:pt>
                <c:pt idx="590">
                  <c:v>22.428884026258206</c:v>
                </c:pt>
                <c:pt idx="591">
                  <c:v>22.428884026258206</c:v>
                </c:pt>
                <c:pt idx="592">
                  <c:v>22.428884026258206</c:v>
                </c:pt>
                <c:pt idx="593">
                  <c:v>22.538293216630194</c:v>
                </c:pt>
                <c:pt idx="594">
                  <c:v>22.538293216630194</c:v>
                </c:pt>
                <c:pt idx="595">
                  <c:v>22.6477024070022</c:v>
                </c:pt>
                <c:pt idx="596">
                  <c:v>22.6477024070022</c:v>
                </c:pt>
                <c:pt idx="597">
                  <c:v>22.757111597374202</c:v>
                </c:pt>
                <c:pt idx="598">
                  <c:v>22.757111597374202</c:v>
                </c:pt>
                <c:pt idx="599">
                  <c:v>22.757111597374202</c:v>
                </c:pt>
                <c:pt idx="600">
                  <c:v>22.757111597374202</c:v>
                </c:pt>
              </c:numCache>
            </c:numRef>
          </c:val>
        </c:ser>
        <c:ser>
          <c:idx val="1"/>
          <c:order val="1"/>
          <c:tx>
            <c:v>False Positive</c:v>
          </c:tx>
          <c:marker>
            <c:symbol val="none"/>
          </c:marker>
          <c:cat>
            <c:numRef>
              <c:f>finalwhiter!$C$1:$C$601</c:f>
              <c:numCache>
                <c:formatCode>General</c:formatCode>
                <c:ptCount val="601"/>
                <c:pt idx="0">
                  <c:v>0</c:v>
                </c:pt>
                <c:pt idx="1">
                  <c:v>1.0000000000000004E-2</c:v>
                </c:pt>
                <c:pt idx="2">
                  <c:v>2.0000000000000007E-2</c:v>
                </c:pt>
                <c:pt idx="3">
                  <c:v>3.0000000000000002E-2</c:v>
                </c:pt>
                <c:pt idx="4">
                  <c:v>4.0000000000000015E-2</c:v>
                </c:pt>
                <c:pt idx="5">
                  <c:v>0.05</c:v>
                </c:pt>
                <c:pt idx="6">
                  <c:v>6.0000000000000019E-2</c:v>
                </c:pt>
                <c:pt idx="7">
                  <c:v>7.0000000000000021E-2</c:v>
                </c:pt>
                <c:pt idx="8">
                  <c:v>8.0000000000000029E-2</c:v>
                </c:pt>
                <c:pt idx="9">
                  <c:v>9.0000000000000024E-2</c:v>
                </c:pt>
                <c:pt idx="10">
                  <c:v>0.1</c:v>
                </c:pt>
                <c:pt idx="11">
                  <c:v>0.11</c:v>
                </c:pt>
                <c:pt idx="12">
                  <c:v>0.12000000000000002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0.15000000000000005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0.18000000000000005</c:v>
                </c:pt>
                <c:pt idx="19">
                  <c:v>0.19</c:v>
                </c:pt>
                <c:pt idx="20">
                  <c:v>0.2</c:v>
                </c:pt>
                <c:pt idx="21">
                  <c:v>0.21000000000000005</c:v>
                </c:pt>
                <c:pt idx="22">
                  <c:v>0.22</c:v>
                </c:pt>
                <c:pt idx="23">
                  <c:v>0.23</c:v>
                </c:pt>
                <c:pt idx="24">
                  <c:v>0.24000000000000005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</c:v>
                </c:pt>
                <c:pt idx="35">
                  <c:v>0.35000000000000009</c:v>
                </c:pt>
                <c:pt idx="36">
                  <c:v>0.3600000000000001</c:v>
                </c:pt>
                <c:pt idx="37">
                  <c:v>0.37000000000000011</c:v>
                </c:pt>
                <c:pt idx="38">
                  <c:v>0.38000000000000012</c:v>
                </c:pt>
                <c:pt idx="39">
                  <c:v>0.39000000000000012</c:v>
                </c:pt>
                <c:pt idx="40">
                  <c:v>0.4</c:v>
                </c:pt>
                <c:pt idx="41">
                  <c:v>0.41000000000000009</c:v>
                </c:pt>
                <c:pt idx="42">
                  <c:v>0.4200000000000001</c:v>
                </c:pt>
                <c:pt idx="43">
                  <c:v>0.4300000000000001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0.47000000000000008</c:v>
                </c:pt>
                <c:pt idx="48">
                  <c:v>0.48000000000000009</c:v>
                </c:pt>
                <c:pt idx="49">
                  <c:v>0.4900000000000001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0.56999999999999995</c:v>
                </c:pt>
                <c:pt idx="58">
                  <c:v>0.58000000000000007</c:v>
                </c:pt>
                <c:pt idx="59">
                  <c:v>0.59</c:v>
                </c:pt>
                <c:pt idx="60">
                  <c:v>0.6000000000000002</c:v>
                </c:pt>
                <c:pt idx="61">
                  <c:v>0.61000000000000021</c:v>
                </c:pt>
                <c:pt idx="62">
                  <c:v>0.62000000000000022</c:v>
                </c:pt>
                <c:pt idx="63">
                  <c:v>0.63000000000000023</c:v>
                </c:pt>
                <c:pt idx="64">
                  <c:v>0.64000000000000024</c:v>
                </c:pt>
                <c:pt idx="65">
                  <c:v>0.65000000000000024</c:v>
                </c:pt>
                <c:pt idx="66">
                  <c:v>0.66000000000000025</c:v>
                </c:pt>
                <c:pt idx="67">
                  <c:v>0.67000000000000026</c:v>
                </c:pt>
                <c:pt idx="68">
                  <c:v>0.68</c:v>
                </c:pt>
                <c:pt idx="69">
                  <c:v>0.69000000000000017</c:v>
                </c:pt>
                <c:pt idx="70">
                  <c:v>0.70000000000000018</c:v>
                </c:pt>
                <c:pt idx="71">
                  <c:v>0.71000000000000019</c:v>
                </c:pt>
                <c:pt idx="72">
                  <c:v>0.7200000000000002</c:v>
                </c:pt>
                <c:pt idx="73">
                  <c:v>0.7300000000000002</c:v>
                </c:pt>
                <c:pt idx="74">
                  <c:v>0.74000000000000021</c:v>
                </c:pt>
                <c:pt idx="75">
                  <c:v>0.75000000000000022</c:v>
                </c:pt>
                <c:pt idx="76">
                  <c:v>0.76000000000000023</c:v>
                </c:pt>
                <c:pt idx="77">
                  <c:v>0.77000000000000024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0.82000000000000095</c:v>
                </c:pt>
                <c:pt idx="83">
                  <c:v>0.83000000000000118</c:v>
                </c:pt>
                <c:pt idx="84">
                  <c:v>0.84000000000000119</c:v>
                </c:pt>
                <c:pt idx="85">
                  <c:v>0.8500000000000012</c:v>
                </c:pt>
                <c:pt idx="86">
                  <c:v>0.86000000000000121</c:v>
                </c:pt>
                <c:pt idx="87">
                  <c:v>0.87000000000000122</c:v>
                </c:pt>
                <c:pt idx="88">
                  <c:v>0.880000000000001</c:v>
                </c:pt>
                <c:pt idx="89">
                  <c:v>0.89000000000000101</c:v>
                </c:pt>
                <c:pt idx="90">
                  <c:v>0.90000000000000102</c:v>
                </c:pt>
                <c:pt idx="91">
                  <c:v>0.91000000000000103</c:v>
                </c:pt>
                <c:pt idx="92">
                  <c:v>0.92000000000000104</c:v>
                </c:pt>
                <c:pt idx="93">
                  <c:v>0.93000000000000105</c:v>
                </c:pt>
                <c:pt idx="94">
                  <c:v>0.94000000000000095</c:v>
                </c:pt>
                <c:pt idx="95">
                  <c:v>0.95000000000000095</c:v>
                </c:pt>
                <c:pt idx="96">
                  <c:v>0.96000000000000119</c:v>
                </c:pt>
                <c:pt idx="97">
                  <c:v>0.97000000000000119</c:v>
                </c:pt>
                <c:pt idx="98">
                  <c:v>0.98000000000000098</c:v>
                </c:pt>
                <c:pt idx="99">
                  <c:v>0.99000000000000099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1.1299999999999994</c:v>
                </c:pt>
                <c:pt idx="114">
                  <c:v>1.1399999999999995</c:v>
                </c:pt>
                <c:pt idx="115">
                  <c:v>1.1499999999999995</c:v>
                </c:pt>
                <c:pt idx="116">
                  <c:v>1.1599999999999995</c:v>
                </c:pt>
                <c:pt idx="117">
                  <c:v>1.1700000000000004</c:v>
                </c:pt>
                <c:pt idx="118">
                  <c:v>1.1800000000000004</c:v>
                </c:pt>
                <c:pt idx="119">
                  <c:v>1.1900000000000004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1.3800000000000001</c:v>
                </c:pt>
                <c:pt idx="139">
                  <c:v>1.3900000000000001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1.6300000000000001</c:v>
                </c:pt>
                <c:pt idx="164">
                  <c:v>1.6400000000000001</c:v>
                </c:pt>
                <c:pt idx="165">
                  <c:v>1.6500000000000001</c:v>
                </c:pt>
                <c:pt idx="166">
                  <c:v>1.6600000000000001</c:v>
                </c:pt>
                <c:pt idx="167">
                  <c:v>1.6700000000000004</c:v>
                </c:pt>
                <c:pt idx="168">
                  <c:v>1.6800000000000004</c:v>
                </c:pt>
                <c:pt idx="169">
                  <c:v>1.6900000000000004</c:v>
                </c:pt>
                <c:pt idx="170">
                  <c:v>1.7</c:v>
                </c:pt>
                <c:pt idx="171">
                  <c:v>1.71</c:v>
                </c:pt>
                <c:pt idx="172">
                  <c:v>1.72</c:v>
                </c:pt>
                <c:pt idx="173">
                  <c:v>1.73</c:v>
                </c:pt>
                <c:pt idx="174">
                  <c:v>1.74</c:v>
                </c:pt>
                <c:pt idx="175">
                  <c:v>1.75</c:v>
                </c:pt>
                <c:pt idx="176">
                  <c:v>1.76</c:v>
                </c:pt>
                <c:pt idx="177">
                  <c:v>1.77</c:v>
                </c:pt>
                <c:pt idx="178">
                  <c:v>1.78</c:v>
                </c:pt>
                <c:pt idx="179">
                  <c:v>1.79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1.8800000000000001</c:v>
                </c:pt>
                <c:pt idx="189">
                  <c:v>1.8900000000000001</c:v>
                </c:pt>
                <c:pt idx="190">
                  <c:v>1.9000000000000001</c:v>
                </c:pt>
                <c:pt idx="191">
                  <c:v>1.9100000000000001</c:v>
                </c:pt>
                <c:pt idx="192">
                  <c:v>1.9200000000000004</c:v>
                </c:pt>
                <c:pt idx="193">
                  <c:v>1.9300000000000004</c:v>
                </c:pt>
                <c:pt idx="194">
                  <c:v>1.9400000000000004</c:v>
                </c:pt>
                <c:pt idx="195">
                  <c:v>1.9500000000000004</c:v>
                </c:pt>
                <c:pt idx="196">
                  <c:v>1.9600000000000004</c:v>
                </c:pt>
                <c:pt idx="197">
                  <c:v>1.9700000000000004</c:v>
                </c:pt>
                <c:pt idx="198">
                  <c:v>1.9800000000000004</c:v>
                </c:pt>
                <c:pt idx="199">
                  <c:v>1.9900000000000004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2.2999999999999901</c:v>
                </c:pt>
                <c:pt idx="231">
                  <c:v>2.309999999999989</c:v>
                </c:pt>
                <c:pt idx="232">
                  <c:v>2.3199999999999887</c:v>
                </c:pt>
                <c:pt idx="233">
                  <c:v>2.329999999999989</c:v>
                </c:pt>
                <c:pt idx="234">
                  <c:v>2.3399999999999888</c:v>
                </c:pt>
                <c:pt idx="235">
                  <c:v>2.349999999999989</c:v>
                </c:pt>
                <c:pt idx="236">
                  <c:v>2.3599999999999892</c:v>
                </c:pt>
                <c:pt idx="237">
                  <c:v>2.369999999999989</c:v>
                </c:pt>
                <c:pt idx="238">
                  <c:v>2.3799999999999892</c:v>
                </c:pt>
                <c:pt idx="239">
                  <c:v>2.389999999999989</c:v>
                </c:pt>
                <c:pt idx="240">
                  <c:v>2.3999999999999893</c:v>
                </c:pt>
                <c:pt idx="241">
                  <c:v>2.409999999999989</c:v>
                </c:pt>
                <c:pt idx="242">
                  <c:v>2.4199999999999893</c:v>
                </c:pt>
                <c:pt idx="243">
                  <c:v>2.4299999999999891</c:v>
                </c:pt>
                <c:pt idx="244">
                  <c:v>2.4399999999999893</c:v>
                </c:pt>
                <c:pt idx="245">
                  <c:v>2.44999999999999</c:v>
                </c:pt>
                <c:pt idx="246">
                  <c:v>2.4599999999999893</c:v>
                </c:pt>
                <c:pt idx="247">
                  <c:v>2.46999999999999</c:v>
                </c:pt>
                <c:pt idx="248">
                  <c:v>2.4799999999999893</c:v>
                </c:pt>
                <c:pt idx="249">
                  <c:v>2.48999999999999</c:v>
                </c:pt>
                <c:pt idx="250">
                  <c:v>2.4999999999999889</c:v>
                </c:pt>
                <c:pt idx="251">
                  <c:v>2.50999999999999</c:v>
                </c:pt>
                <c:pt idx="252">
                  <c:v>2.5199999999999889</c:v>
                </c:pt>
                <c:pt idx="253">
                  <c:v>2.52999999999999</c:v>
                </c:pt>
                <c:pt idx="254">
                  <c:v>2.5399999999999889</c:v>
                </c:pt>
                <c:pt idx="255">
                  <c:v>2.5499999999999901</c:v>
                </c:pt>
                <c:pt idx="256">
                  <c:v>2.559999999999989</c:v>
                </c:pt>
                <c:pt idx="257">
                  <c:v>2.5699999999999901</c:v>
                </c:pt>
                <c:pt idx="258">
                  <c:v>2.579999999999989</c:v>
                </c:pt>
                <c:pt idx="259">
                  <c:v>2.5899999999999901</c:v>
                </c:pt>
                <c:pt idx="260">
                  <c:v>2.599999999999989</c:v>
                </c:pt>
                <c:pt idx="261">
                  <c:v>2.6099999999999901</c:v>
                </c:pt>
                <c:pt idx="262">
                  <c:v>2.619999999999989</c:v>
                </c:pt>
                <c:pt idx="263">
                  <c:v>2.6299999999999901</c:v>
                </c:pt>
                <c:pt idx="264">
                  <c:v>2.639999999999989</c:v>
                </c:pt>
                <c:pt idx="265">
                  <c:v>2.6499999999999901</c:v>
                </c:pt>
                <c:pt idx="266">
                  <c:v>2.659999999999989</c:v>
                </c:pt>
                <c:pt idx="267">
                  <c:v>2.6699999999999902</c:v>
                </c:pt>
                <c:pt idx="268">
                  <c:v>2.6799999999999891</c:v>
                </c:pt>
                <c:pt idx="269">
                  <c:v>2.6899999999999902</c:v>
                </c:pt>
                <c:pt idx="270">
                  <c:v>2.69999999999999</c:v>
                </c:pt>
                <c:pt idx="271">
                  <c:v>2.7099999999999902</c:v>
                </c:pt>
                <c:pt idx="272">
                  <c:v>2.71999999999999</c:v>
                </c:pt>
                <c:pt idx="273">
                  <c:v>2.7299999999999902</c:v>
                </c:pt>
                <c:pt idx="274">
                  <c:v>2.73999999999999</c:v>
                </c:pt>
                <c:pt idx="275">
                  <c:v>2.7499999999999898</c:v>
                </c:pt>
                <c:pt idx="276">
                  <c:v>2.75999999999999</c:v>
                </c:pt>
                <c:pt idx="277">
                  <c:v>2.76999999999998</c:v>
                </c:pt>
                <c:pt idx="278">
                  <c:v>2.7799999999999798</c:v>
                </c:pt>
                <c:pt idx="279">
                  <c:v>2.7899999999999801</c:v>
                </c:pt>
                <c:pt idx="280">
                  <c:v>2.7999999999999798</c:v>
                </c:pt>
                <c:pt idx="281">
                  <c:v>2.8099999999999792</c:v>
                </c:pt>
                <c:pt idx="282">
                  <c:v>2.819999999999979</c:v>
                </c:pt>
                <c:pt idx="283">
                  <c:v>2.8299999999999792</c:v>
                </c:pt>
                <c:pt idx="284">
                  <c:v>2.839999999999979</c:v>
                </c:pt>
                <c:pt idx="285">
                  <c:v>2.8499999999999797</c:v>
                </c:pt>
                <c:pt idx="286">
                  <c:v>2.859999999999979</c:v>
                </c:pt>
                <c:pt idx="287">
                  <c:v>2.8699999999999797</c:v>
                </c:pt>
                <c:pt idx="288">
                  <c:v>2.879999999999979</c:v>
                </c:pt>
                <c:pt idx="289">
                  <c:v>2.8899999999999797</c:v>
                </c:pt>
                <c:pt idx="290">
                  <c:v>2.899999999999979</c:v>
                </c:pt>
                <c:pt idx="291">
                  <c:v>2.9099999999999797</c:v>
                </c:pt>
                <c:pt idx="292">
                  <c:v>2.9199999999999791</c:v>
                </c:pt>
                <c:pt idx="293">
                  <c:v>2.9299999999999797</c:v>
                </c:pt>
                <c:pt idx="294">
                  <c:v>2.9399999999999791</c:v>
                </c:pt>
                <c:pt idx="295">
                  <c:v>2.9499999999999797</c:v>
                </c:pt>
                <c:pt idx="296">
                  <c:v>2.9599999999999791</c:v>
                </c:pt>
                <c:pt idx="297">
                  <c:v>2.9699999999999798</c:v>
                </c:pt>
                <c:pt idx="298">
                  <c:v>2.9799999999999791</c:v>
                </c:pt>
                <c:pt idx="299">
                  <c:v>2.9899999999999798</c:v>
                </c:pt>
                <c:pt idx="300">
                  <c:v>2.9999999999999791</c:v>
                </c:pt>
                <c:pt idx="301">
                  <c:v>3.0099999999999798</c:v>
                </c:pt>
                <c:pt idx="302">
                  <c:v>3.0199999999999791</c:v>
                </c:pt>
                <c:pt idx="303">
                  <c:v>3.0299999999999798</c:v>
                </c:pt>
                <c:pt idx="304">
                  <c:v>3.0399999999999792</c:v>
                </c:pt>
                <c:pt idx="305">
                  <c:v>3.0499999999999798</c:v>
                </c:pt>
                <c:pt idx="306">
                  <c:v>3.0599999999999792</c:v>
                </c:pt>
                <c:pt idx="307">
                  <c:v>3.0699999999999799</c:v>
                </c:pt>
                <c:pt idx="308">
                  <c:v>3.0799999999999792</c:v>
                </c:pt>
                <c:pt idx="309">
                  <c:v>3.0899999999999799</c:v>
                </c:pt>
                <c:pt idx="310">
                  <c:v>3.0999999999999797</c:v>
                </c:pt>
                <c:pt idx="311">
                  <c:v>3.1099999999999799</c:v>
                </c:pt>
                <c:pt idx="312">
                  <c:v>3.1199999999999797</c:v>
                </c:pt>
                <c:pt idx="313">
                  <c:v>3.1299999999999799</c:v>
                </c:pt>
                <c:pt idx="314">
                  <c:v>3.1399999999999797</c:v>
                </c:pt>
                <c:pt idx="315">
                  <c:v>3.1499999999999799</c:v>
                </c:pt>
                <c:pt idx="316">
                  <c:v>3.1599999999999797</c:v>
                </c:pt>
                <c:pt idx="317">
                  <c:v>3.1699999999999799</c:v>
                </c:pt>
                <c:pt idx="318">
                  <c:v>3.1799999999999797</c:v>
                </c:pt>
                <c:pt idx="319">
                  <c:v>3.18999999999998</c:v>
                </c:pt>
                <c:pt idx="320">
                  <c:v>3.1999999999999797</c:v>
                </c:pt>
                <c:pt idx="321">
                  <c:v>3.20999999999998</c:v>
                </c:pt>
                <c:pt idx="322">
                  <c:v>3.2199999999999798</c:v>
                </c:pt>
                <c:pt idx="323">
                  <c:v>3.22999999999998</c:v>
                </c:pt>
                <c:pt idx="324">
                  <c:v>3.23999999999997</c:v>
                </c:pt>
                <c:pt idx="325">
                  <c:v>3.2499999999999698</c:v>
                </c:pt>
                <c:pt idx="326">
                  <c:v>3.25999999999997</c:v>
                </c:pt>
                <c:pt idx="327">
                  <c:v>3.2699999999999698</c:v>
                </c:pt>
                <c:pt idx="328">
                  <c:v>3.2799999999999701</c:v>
                </c:pt>
                <c:pt idx="329">
                  <c:v>3.2899999999999698</c:v>
                </c:pt>
                <c:pt idx="330">
                  <c:v>3.2999999999999701</c:v>
                </c:pt>
                <c:pt idx="331">
                  <c:v>3.309999999999969</c:v>
                </c:pt>
                <c:pt idx="332">
                  <c:v>3.3199999999999688</c:v>
                </c:pt>
                <c:pt idx="333">
                  <c:v>3.329999999999969</c:v>
                </c:pt>
                <c:pt idx="334">
                  <c:v>3.3399999999999692</c:v>
                </c:pt>
                <c:pt idx="335">
                  <c:v>3.349999999999969</c:v>
                </c:pt>
                <c:pt idx="336">
                  <c:v>3.3599999999999692</c:v>
                </c:pt>
                <c:pt idx="337">
                  <c:v>3.369999999999969</c:v>
                </c:pt>
                <c:pt idx="338">
                  <c:v>3.3799999999999693</c:v>
                </c:pt>
                <c:pt idx="339">
                  <c:v>3.389999999999969</c:v>
                </c:pt>
                <c:pt idx="340">
                  <c:v>3.3999999999999693</c:v>
                </c:pt>
                <c:pt idx="341">
                  <c:v>3.4099999999999691</c:v>
                </c:pt>
                <c:pt idx="342">
                  <c:v>3.4199999999999693</c:v>
                </c:pt>
                <c:pt idx="343">
                  <c:v>3.42999999999997</c:v>
                </c:pt>
                <c:pt idx="344">
                  <c:v>3.4399999999999693</c:v>
                </c:pt>
                <c:pt idx="345">
                  <c:v>3.44999999999997</c:v>
                </c:pt>
                <c:pt idx="346">
                  <c:v>3.4599999999999693</c:v>
                </c:pt>
                <c:pt idx="347">
                  <c:v>3.46999999999997</c:v>
                </c:pt>
                <c:pt idx="348">
                  <c:v>3.4799999999999689</c:v>
                </c:pt>
                <c:pt idx="349">
                  <c:v>3.48999999999997</c:v>
                </c:pt>
                <c:pt idx="350">
                  <c:v>3.4999999999999689</c:v>
                </c:pt>
                <c:pt idx="351">
                  <c:v>3.50999999999997</c:v>
                </c:pt>
                <c:pt idx="352">
                  <c:v>3.5199999999999689</c:v>
                </c:pt>
                <c:pt idx="353">
                  <c:v>3.5299999999999701</c:v>
                </c:pt>
                <c:pt idx="354">
                  <c:v>3.5399999999999689</c:v>
                </c:pt>
                <c:pt idx="355">
                  <c:v>3.5499999999999701</c:v>
                </c:pt>
                <c:pt idx="356">
                  <c:v>3.559999999999969</c:v>
                </c:pt>
                <c:pt idx="357">
                  <c:v>3.5699999999999701</c:v>
                </c:pt>
                <c:pt idx="358">
                  <c:v>3.579999999999969</c:v>
                </c:pt>
                <c:pt idx="359">
                  <c:v>3.5899999999999701</c:v>
                </c:pt>
                <c:pt idx="360">
                  <c:v>3.599999999999969</c:v>
                </c:pt>
                <c:pt idx="361">
                  <c:v>3.6099999999999701</c:v>
                </c:pt>
                <c:pt idx="362">
                  <c:v>3.619999999999969</c:v>
                </c:pt>
                <c:pt idx="363">
                  <c:v>3.6299999999999701</c:v>
                </c:pt>
                <c:pt idx="364">
                  <c:v>3.639999999999969</c:v>
                </c:pt>
                <c:pt idx="365">
                  <c:v>3.6499999999999702</c:v>
                </c:pt>
                <c:pt idx="366">
                  <c:v>3.6599999999999691</c:v>
                </c:pt>
                <c:pt idx="367">
                  <c:v>3.6699999999999702</c:v>
                </c:pt>
                <c:pt idx="368">
                  <c:v>3.67999999999997</c:v>
                </c:pt>
                <c:pt idx="369">
                  <c:v>3.6899999999999702</c:v>
                </c:pt>
                <c:pt idx="370">
                  <c:v>3.69999999999997</c:v>
                </c:pt>
                <c:pt idx="371">
                  <c:v>3.70999999999996</c:v>
                </c:pt>
                <c:pt idx="372">
                  <c:v>3.7199999999999598</c:v>
                </c:pt>
                <c:pt idx="373">
                  <c:v>3.72999999999996</c:v>
                </c:pt>
                <c:pt idx="374">
                  <c:v>3.7399999999999598</c:v>
                </c:pt>
                <c:pt idx="375">
                  <c:v>3.74999999999996</c:v>
                </c:pt>
                <c:pt idx="376">
                  <c:v>3.7599999999999598</c:v>
                </c:pt>
                <c:pt idx="377">
                  <c:v>3.76999999999996</c:v>
                </c:pt>
                <c:pt idx="378">
                  <c:v>3.7799999999999598</c:v>
                </c:pt>
                <c:pt idx="379">
                  <c:v>3.7899999999999601</c:v>
                </c:pt>
                <c:pt idx="380">
                  <c:v>3.7999999999999599</c:v>
                </c:pt>
                <c:pt idx="381">
                  <c:v>3.8099999999999592</c:v>
                </c:pt>
                <c:pt idx="382">
                  <c:v>3.819999999999959</c:v>
                </c:pt>
                <c:pt idx="383">
                  <c:v>3.8299999999999597</c:v>
                </c:pt>
                <c:pt idx="384">
                  <c:v>3.839999999999959</c:v>
                </c:pt>
                <c:pt idx="385">
                  <c:v>3.8499999999999597</c:v>
                </c:pt>
                <c:pt idx="386">
                  <c:v>3.859999999999959</c:v>
                </c:pt>
                <c:pt idx="387">
                  <c:v>3.8699999999999597</c:v>
                </c:pt>
                <c:pt idx="388">
                  <c:v>3.879999999999959</c:v>
                </c:pt>
                <c:pt idx="389">
                  <c:v>3.8899999999999597</c:v>
                </c:pt>
                <c:pt idx="390">
                  <c:v>3.8999999999999591</c:v>
                </c:pt>
                <c:pt idx="391">
                  <c:v>3.9099999999999597</c:v>
                </c:pt>
                <c:pt idx="392">
                  <c:v>3.9199999999999591</c:v>
                </c:pt>
                <c:pt idx="393">
                  <c:v>3.9299999999999597</c:v>
                </c:pt>
                <c:pt idx="394">
                  <c:v>3.9399999999999591</c:v>
                </c:pt>
                <c:pt idx="395">
                  <c:v>3.9499999999999598</c:v>
                </c:pt>
                <c:pt idx="396">
                  <c:v>3.9599999999999591</c:v>
                </c:pt>
                <c:pt idx="397">
                  <c:v>3.9699999999999598</c:v>
                </c:pt>
                <c:pt idx="398">
                  <c:v>3.9799999999999591</c:v>
                </c:pt>
                <c:pt idx="399">
                  <c:v>3.9899999999999598</c:v>
                </c:pt>
                <c:pt idx="400">
                  <c:v>3.9999999999999591</c:v>
                </c:pt>
                <c:pt idx="401">
                  <c:v>4.0099999999999598</c:v>
                </c:pt>
                <c:pt idx="402">
                  <c:v>4.0199999999999596</c:v>
                </c:pt>
                <c:pt idx="403">
                  <c:v>4.0299999999999603</c:v>
                </c:pt>
                <c:pt idx="404">
                  <c:v>4.0399999999999618</c:v>
                </c:pt>
                <c:pt idx="405">
                  <c:v>4.0499999999999599</c:v>
                </c:pt>
                <c:pt idx="406">
                  <c:v>4.0599999999999596</c:v>
                </c:pt>
                <c:pt idx="407">
                  <c:v>4.0699999999999603</c:v>
                </c:pt>
                <c:pt idx="408">
                  <c:v>4.0799999999999619</c:v>
                </c:pt>
                <c:pt idx="409">
                  <c:v>4.0899999999999599</c:v>
                </c:pt>
                <c:pt idx="410">
                  <c:v>4.0999999999999597</c:v>
                </c:pt>
                <c:pt idx="411">
                  <c:v>4.1099999999999604</c:v>
                </c:pt>
                <c:pt idx="412">
                  <c:v>4.1199999999999601</c:v>
                </c:pt>
                <c:pt idx="413">
                  <c:v>4.1299999999999581</c:v>
                </c:pt>
                <c:pt idx="414">
                  <c:v>4.1399999999999597</c:v>
                </c:pt>
                <c:pt idx="415">
                  <c:v>4.1499999999999604</c:v>
                </c:pt>
                <c:pt idx="416">
                  <c:v>4.1599999999999602</c:v>
                </c:pt>
                <c:pt idx="417">
                  <c:v>4.16999999999996</c:v>
                </c:pt>
                <c:pt idx="418">
                  <c:v>4.1799999999999597</c:v>
                </c:pt>
                <c:pt idx="419">
                  <c:v>4.1899999999999604</c:v>
                </c:pt>
                <c:pt idx="420">
                  <c:v>4.1999999999999496</c:v>
                </c:pt>
                <c:pt idx="421">
                  <c:v>4.2099999999999502</c:v>
                </c:pt>
                <c:pt idx="422">
                  <c:v>4.21999999999995</c:v>
                </c:pt>
                <c:pt idx="423">
                  <c:v>4.2299999999999498</c:v>
                </c:pt>
                <c:pt idx="424">
                  <c:v>4.2399999999999514</c:v>
                </c:pt>
                <c:pt idx="425">
                  <c:v>4.2499999999999503</c:v>
                </c:pt>
                <c:pt idx="426">
                  <c:v>4.25999999999995</c:v>
                </c:pt>
                <c:pt idx="427">
                  <c:v>4.2699999999999498</c:v>
                </c:pt>
                <c:pt idx="428">
                  <c:v>4.2799999999999514</c:v>
                </c:pt>
                <c:pt idx="429">
                  <c:v>4.2899999999999503</c:v>
                </c:pt>
                <c:pt idx="430">
                  <c:v>4.2999999999999501</c:v>
                </c:pt>
                <c:pt idx="431">
                  <c:v>4.3099999999999499</c:v>
                </c:pt>
                <c:pt idx="432">
                  <c:v>4.3199999999999497</c:v>
                </c:pt>
                <c:pt idx="433">
                  <c:v>4.3299999999999486</c:v>
                </c:pt>
                <c:pt idx="434">
                  <c:v>4.3399999999999501</c:v>
                </c:pt>
                <c:pt idx="435">
                  <c:v>4.3499999999999499</c:v>
                </c:pt>
                <c:pt idx="436">
                  <c:v>4.3599999999999497</c:v>
                </c:pt>
                <c:pt idx="437">
                  <c:v>4.3699999999999495</c:v>
                </c:pt>
                <c:pt idx="438">
                  <c:v>4.3799999999999502</c:v>
                </c:pt>
                <c:pt idx="439">
                  <c:v>4.3899999999999499</c:v>
                </c:pt>
                <c:pt idx="440">
                  <c:v>4.3999999999999497</c:v>
                </c:pt>
                <c:pt idx="441">
                  <c:v>4.4099999999999504</c:v>
                </c:pt>
                <c:pt idx="442">
                  <c:v>4.4199999999999502</c:v>
                </c:pt>
                <c:pt idx="443">
                  <c:v>4.42999999999995</c:v>
                </c:pt>
                <c:pt idx="444">
                  <c:v>4.4399999999999515</c:v>
                </c:pt>
                <c:pt idx="445">
                  <c:v>4.4499999999999504</c:v>
                </c:pt>
                <c:pt idx="446">
                  <c:v>4.4599999999999502</c:v>
                </c:pt>
                <c:pt idx="447">
                  <c:v>4.46999999999995</c:v>
                </c:pt>
                <c:pt idx="448">
                  <c:v>4.4799999999999516</c:v>
                </c:pt>
                <c:pt idx="449">
                  <c:v>4.4899999999999514</c:v>
                </c:pt>
                <c:pt idx="450">
                  <c:v>4.4999999999999503</c:v>
                </c:pt>
                <c:pt idx="451">
                  <c:v>4.50999999999995</c:v>
                </c:pt>
                <c:pt idx="452">
                  <c:v>4.5199999999999498</c:v>
                </c:pt>
                <c:pt idx="453">
                  <c:v>4.5299999999999496</c:v>
                </c:pt>
                <c:pt idx="454">
                  <c:v>4.5399999999999503</c:v>
                </c:pt>
                <c:pt idx="455">
                  <c:v>4.5499999999999501</c:v>
                </c:pt>
                <c:pt idx="456">
                  <c:v>4.5599999999999499</c:v>
                </c:pt>
                <c:pt idx="457">
                  <c:v>4.5699999999999497</c:v>
                </c:pt>
                <c:pt idx="458">
                  <c:v>4.5799999999999503</c:v>
                </c:pt>
                <c:pt idx="459">
                  <c:v>4.5899999999999501</c:v>
                </c:pt>
                <c:pt idx="460">
                  <c:v>4.5999999999999499</c:v>
                </c:pt>
                <c:pt idx="461">
                  <c:v>4.6099999999999497</c:v>
                </c:pt>
                <c:pt idx="462">
                  <c:v>4.6199999999999495</c:v>
                </c:pt>
                <c:pt idx="463">
                  <c:v>4.6299999999999484</c:v>
                </c:pt>
                <c:pt idx="464">
                  <c:v>4.6399999999999499</c:v>
                </c:pt>
                <c:pt idx="465">
                  <c:v>4.6499999999999497</c:v>
                </c:pt>
                <c:pt idx="466">
                  <c:v>4.6599999999999495</c:v>
                </c:pt>
                <c:pt idx="467">
                  <c:v>4.6699999999999395</c:v>
                </c:pt>
                <c:pt idx="468">
                  <c:v>4.6799999999999402</c:v>
                </c:pt>
                <c:pt idx="469">
                  <c:v>4.68999999999994</c:v>
                </c:pt>
                <c:pt idx="470">
                  <c:v>4.6999999999999398</c:v>
                </c:pt>
                <c:pt idx="471">
                  <c:v>4.7099999999999413</c:v>
                </c:pt>
                <c:pt idx="472">
                  <c:v>4.7199999999999402</c:v>
                </c:pt>
                <c:pt idx="473">
                  <c:v>4.72999999999994</c:v>
                </c:pt>
                <c:pt idx="474">
                  <c:v>4.7399999999999416</c:v>
                </c:pt>
                <c:pt idx="475">
                  <c:v>4.7499999999999414</c:v>
                </c:pt>
                <c:pt idx="476">
                  <c:v>4.7599999999999403</c:v>
                </c:pt>
                <c:pt idx="477">
                  <c:v>4.7699999999999401</c:v>
                </c:pt>
                <c:pt idx="478">
                  <c:v>4.7799999999999416</c:v>
                </c:pt>
                <c:pt idx="479">
                  <c:v>4.7899999999999414</c:v>
                </c:pt>
                <c:pt idx="480">
                  <c:v>4.7999999999999403</c:v>
                </c:pt>
                <c:pt idx="481">
                  <c:v>4.8099999999999401</c:v>
                </c:pt>
                <c:pt idx="482">
                  <c:v>4.8199999999999399</c:v>
                </c:pt>
                <c:pt idx="483">
                  <c:v>4.8299999999999397</c:v>
                </c:pt>
                <c:pt idx="484">
                  <c:v>4.8399999999999403</c:v>
                </c:pt>
                <c:pt idx="485">
                  <c:v>4.8499999999999401</c:v>
                </c:pt>
                <c:pt idx="486">
                  <c:v>4.8599999999999399</c:v>
                </c:pt>
                <c:pt idx="487">
                  <c:v>4.8699999999999397</c:v>
                </c:pt>
                <c:pt idx="488">
                  <c:v>4.8799999999999404</c:v>
                </c:pt>
                <c:pt idx="489">
                  <c:v>4.8899999999999402</c:v>
                </c:pt>
                <c:pt idx="490">
                  <c:v>4.89999999999994</c:v>
                </c:pt>
                <c:pt idx="491">
                  <c:v>4.9099999999999415</c:v>
                </c:pt>
                <c:pt idx="492">
                  <c:v>4.9199999999999404</c:v>
                </c:pt>
                <c:pt idx="493">
                  <c:v>4.9299999999999402</c:v>
                </c:pt>
                <c:pt idx="494">
                  <c:v>4.9399999999999418</c:v>
                </c:pt>
                <c:pt idx="495">
                  <c:v>4.9499999999999416</c:v>
                </c:pt>
                <c:pt idx="496">
                  <c:v>4.9599999999999413</c:v>
                </c:pt>
                <c:pt idx="497">
                  <c:v>4.9699999999999402</c:v>
                </c:pt>
                <c:pt idx="498">
                  <c:v>4.9799999999999418</c:v>
                </c:pt>
                <c:pt idx="499">
                  <c:v>4.9899999999999416</c:v>
                </c:pt>
                <c:pt idx="500">
                  <c:v>4.9999999999999414</c:v>
                </c:pt>
                <c:pt idx="501">
                  <c:v>5.0099999999999403</c:v>
                </c:pt>
                <c:pt idx="502">
                  <c:v>5.0199999999999401</c:v>
                </c:pt>
                <c:pt idx="503">
                  <c:v>5.0299999999999399</c:v>
                </c:pt>
                <c:pt idx="504">
                  <c:v>5.0399999999999414</c:v>
                </c:pt>
                <c:pt idx="505">
                  <c:v>5.0499999999999403</c:v>
                </c:pt>
                <c:pt idx="506">
                  <c:v>5.0599999999999401</c:v>
                </c:pt>
                <c:pt idx="507">
                  <c:v>5.0699999999999399</c:v>
                </c:pt>
                <c:pt idx="508">
                  <c:v>5.0799999999999415</c:v>
                </c:pt>
                <c:pt idx="509">
                  <c:v>5.0899999999999403</c:v>
                </c:pt>
                <c:pt idx="510">
                  <c:v>5.0999999999999401</c:v>
                </c:pt>
                <c:pt idx="511">
                  <c:v>5.1099999999999399</c:v>
                </c:pt>
                <c:pt idx="512">
                  <c:v>5.1199999999999397</c:v>
                </c:pt>
                <c:pt idx="513">
                  <c:v>5.1299999999999395</c:v>
                </c:pt>
                <c:pt idx="514">
                  <c:v>5.1399999999999304</c:v>
                </c:pt>
                <c:pt idx="515">
                  <c:v>5.1499999999999302</c:v>
                </c:pt>
                <c:pt idx="516">
                  <c:v>5.15999999999993</c:v>
                </c:pt>
                <c:pt idx="517">
                  <c:v>5.1699999999999298</c:v>
                </c:pt>
                <c:pt idx="518">
                  <c:v>5.1799999999999304</c:v>
                </c:pt>
                <c:pt idx="519">
                  <c:v>5.1899999999999302</c:v>
                </c:pt>
                <c:pt idx="520">
                  <c:v>5.19999999999993</c:v>
                </c:pt>
                <c:pt idx="521">
                  <c:v>5.2099999999999316</c:v>
                </c:pt>
                <c:pt idx="522">
                  <c:v>5.2199999999999314</c:v>
                </c:pt>
                <c:pt idx="523">
                  <c:v>5.2299999999999303</c:v>
                </c:pt>
                <c:pt idx="524">
                  <c:v>5.2399999999999318</c:v>
                </c:pt>
                <c:pt idx="525">
                  <c:v>5.2499999999999316</c:v>
                </c:pt>
                <c:pt idx="526">
                  <c:v>5.2599999999999314</c:v>
                </c:pt>
                <c:pt idx="527">
                  <c:v>5.2699999999999303</c:v>
                </c:pt>
                <c:pt idx="528">
                  <c:v>5.2799999999999319</c:v>
                </c:pt>
                <c:pt idx="529">
                  <c:v>5.2899999999999316</c:v>
                </c:pt>
                <c:pt idx="530">
                  <c:v>5.2999999999999314</c:v>
                </c:pt>
                <c:pt idx="531">
                  <c:v>5.3099999999999303</c:v>
                </c:pt>
                <c:pt idx="532">
                  <c:v>5.3199999999999301</c:v>
                </c:pt>
                <c:pt idx="533">
                  <c:v>5.3299999999999299</c:v>
                </c:pt>
                <c:pt idx="534">
                  <c:v>5.3399999999999315</c:v>
                </c:pt>
                <c:pt idx="535">
                  <c:v>5.3499999999999304</c:v>
                </c:pt>
                <c:pt idx="536">
                  <c:v>5.3599999999999302</c:v>
                </c:pt>
                <c:pt idx="537">
                  <c:v>5.3699999999999299</c:v>
                </c:pt>
                <c:pt idx="538">
                  <c:v>5.3799999999999315</c:v>
                </c:pt>
                <c:pt idx="539">
                  <c:v>5.3899999999999304</c:v>
                </c:pt>
                <c:pt idx="540">
                  <c:v>5.3999999999999302</c:v>
                </c:pt>
                <c:pt idx="541">
                  <c:v>5.4099999999999318</c:v>
                </c:pt>
                <c:pt idx="542">
                  <c:v>5.4199999999999315</c:v>
                </c:pt>
                <c:pt idx="543">
                  <c:v>5.4299999999999304</c:v>
                </c:pt>
                <c:pt idx="544">
                  <c:v>5.439999999999932</c:v>
                </c:pt>
                <c:pt idx="545">
                  <c:v>5.4499999999999318</c:v>
                </c:pt>
                <c:pt idx="546">
                  <c:v>5.4599999999999316</c:v>
                </c:pt>
                <c:pt idx="547">
                  <c:v>5.4699999999999314</c:v>
                </c:pt>
                <c:pt idx="548">
                  <c:v>5.479999999999932</c:v>
                </c:pt>
                <c:pt idx="549">
                  <c:v>5.4899999999999318</c:v>
                </c:pt>
                <c:pt idx="550">
                  <c:v>5.4999999999999316</c:v>
                </c:pt>
                <c:pt idx="551">
                  <c:v>5.5099999999999314</c:v>
                </c:pt>
                <c:pt idx="552">
                  <c:v>5.5199999999999303</c:v>
                </c:pt>
                <c:pt idx="553">
                  <c:v>5.5299999999999301</c:v>
                </c:pt>
                <c:pt idx="554">
                  <c:v>5.5399999999999316</c:v>
                </c:pt>
                <c:pt idx="555">
                  <c:v>5.5499999999999314</c:v>
                </c:pt>
                <c:pt idx="556">
                  <c:v>5.5599999999999303</c:v>
                </c:pt>
                <c:pt idx="557">
                  <c:v>5.5699999999999301</c:v>
                </c:pt>
                <c:pt idx="558">
                  <c:v>5.5799999999999317</c:v>
                </c:pt>
                <c:pt idx="559">
                  <c:v>5.5899999999999315</c:v>
                </c:pt>
                <c:pt idx="560">
                  <c:v>5.5999999999999304</c:v>
                </c:pt>
                <c:pt idx="561">
                  <c:v>5.6099999999999204</c:v>
                </c:pt>
                <c:pt idx="562">
                  <c:v>5.6199999999999202</c:v>
                </c:pt>
                <c:pt idx="563">
                  <c:v>5.62999999999992</c:v>
                </c:pt>
                <c:pt idx="564">
                  <c:v>5.6399999999999197</c:v>
                </c:pt>
                <c:pt idx="565">
                  <c:v>5.6499999999999204</c:v>
                </c:pt>
                <c:pt idx="566">
                  <c:v>5.6599999999999202</c:v>
                </c:pt>
                <c:pt idx="567">
                  <c:v>5.66999999999992</c:v>
                </c:pt>
                <c:pt idx="568">
                  <c:v>5.6799999999999198</c:v>
                </c:pt>
                <c:pt idx="569">
                  <c:v>5.6899999999999196</c:v>
                </c:pt>
                <c:pt idx="570">
                  <c:v>5.6999999999999202</c:v>
                </c:pt>
                <c:pt idx="571">
                  <c:v>5.7099999999999218</c:v>
                </c:pt>
                <c:pt idx="572">
                  <c:v>5.7199999999999198</c:v>
                </c:pt>
                <c:pt idx="573">
                  <c:v>5.7299999999999196</c:v>
                </c:pt>
                <c:pt idx="574">
                  <c:v>5.7399999999999221</c:v>
                </c:pt>
                <c:pt idx="575">
                  <c:v>5.7499999999999218</c:v>
                </c:pt>
                <c:pt idx="576">
                  <c:v>5.7599999999999199</c:v>
                </c:pt>
                <c:pt idx="577">
                  <c:v>5.7699999999999196</c:v>
                </c:pt>
                <c:pt idx="578">
                  <c:v>5.7799999999999221</c:v>
                </c:pt>
                <c:pt idx="579">
                  <c:v>5.7899999999999219</c:v>
                </c:pt>
                <c:pt idx="580">
                  <c:v>5.7999999999999199</c:v>
                </c:pt>
                <c:pt idx="581">
                  <c:v>5.8099999999999197</c:v>
                </c:pt>
                <c:pt idx="582">
                  <c:v>5.8199999999999203</c:v>
                </c:pt>
                <c:pt idx="583">
                  <c:v>5.8299999999999201</c:v>
                </c:pt>
                <c:pt idx="584">
                  <c:v>5.8399999999999199</c:v>
                </c:pt>
                <c:pt idx="585">
                  <c:v>5.8499999999999197</c:v>
                </c:pt>
                <c:pt idx="586">
                  <c:v>5.8599999999999204</c:v>
                </c:pt>
                <c:pt idx="587">
                  <c:v>5.8699999999999202</c:v>
                </c:pt>
                <c:pt idx="588">
                  <c:v>5.8799999999999217</c:v>
                </c:pt>
                <c:pt idx="589">
                  <c:v>5.8899999999999197</c:v>
                </c:pt>
                <c:pt idx="590">
                  <c:v>5.8999999999999204</c:v>
                </c:pt>
                <c:pt idx="591">
                  <c:v>5.909999999999922</c:v>
                </c:pt>
                <c:pt idx="592">
                  <c:v>5.9199999999999218</c:v>
                </c:pt>
                <c:pt idx="593">
                  <c:v>5.9299999999999198</c:v>
                </c:pt>
                <c:pt idx="594">
                  <c:v>5.9399999999999222</c:v>
                </c:pt>
                <c:pt idx="595">
                  <c:v>5.949999999999922</c:v>
                </c:pt>
                <c:pt idx="596">
                  <c:v>5.9599999999999218</c:v>
                </c:pt>
                <c:pt idx="597">
                  <c:v>5.9699999999999198</c:v>
                </c:pt>
                <c:pt idx="598">
                  <c:v>5.9799999999999223</c:v>
                </c:pt>
                <c:pt idx="599">
                  <c:v>5.9899999999999221</c:v>
                </c:pt>
                <c:pt idx="600">
                  <c:v>5.9999999999999218</c:v>
                </c:pt>
              </c:numCache>
            </c:numRef>
          </c:cat>
          <c:val>
            <c:numRef>
              <c:f>finalwhiter!$B$1:$B$601</c:f>
              <c:numCache>
                <c:formatCode>General</c:formatCode>
                <c:ptCount val="601"/>
                <c:pt idx="0">
                  <c:v>96.731204425446322</c:v>
                </c:pt>
                <c:pt idx="1">
                  <c:v>96.657238364618181</c:v>
                </c:pt>
                <c:pt idx="2">
                  <c:v>96.605295589498482</c:v>
                </c:pt>
                <c:pt idx="3">
                  <c:v>96.523470403553048</c:v>
                </c:pt>
                <c:pt idx="4">
                  <c:v>96.456170478494954</c:v>
                </c:pt>
                <c:pt idx="5">
                  <c:v>96.376695929768601</c:v>
                </c:pt>
                <c:pt idx="6">
                  <c:v>96.308342819970647</c:v>
                </c:pt>
                <c:pt idx="7">
                  <c:v>96.238699510657682</c:v>
                </c:pt>
                <c:pt idx="8">
                  <c:v>96.161342259130578</c:v>
                </c:pt>
                <c:pt idx="9">
                  <c:v>96.085040186673538</c:v>
                </c:pt>
                <c:pt idx="10">
                  <c:v>96.008458895056748</c:v>
                </c:pt>
                <c:pt idx="11">
                  <c:v>95.930833146193578</c:v>
                </c:pt>
                <c:pt idx="12">
                  <c:v>95.811373092926488</c:v>
                </c:pt>
                <c:pt idx="13">
                  <c:v>95.733659822942229</c:v>
                </c:pt>
                <c:pt idx="14">
                  <c:v>95.658216322422945</c:v>
                </c:pt>
                <c:pt idx="15">
                  <c:v>95.584364947850702</c:v>
                </c:pt>
                <c:pt idx="16">
                  <c:v>95.47181127548977</c:v>
                </c:pt>
                <c:pt idx="17">
                  <c:v>95.387904703726278</c:v>
                </c:pt>
                <c:pt idx="18">
                  <c:v>95.311772315653243</c:v>
                </c:pt>
                <c:pt idx="19">
                  <c:v>95.2116695734898</c:v>
                </c:pt>
                <c:pt idx="20">
                  <c:v>95.111686629977356</c:v>
                </c:pt>
                <c:pt idx="21">
                  <c:v>95.054585152838371</c:v>
                </c:pt>
                <c:pt idx="22">
                  <c:v>94.983944192226772</c:v>
                </c:pt>
                <c:pt idx="23">
                  <c:v>94.93316928583414</c:v>
                </c:pt>
                <c:pt idx="24">
                  <c:v>94.883379454452964</c:v>
                </c:pt>
                <c:pt idx="25">
                  <c:v>94.84289617486337</c:v>
                </c:pt>
                <c:pt idx="26">
                  <c:v>94.796990754034283</c:v>
                </c:pt>
                <c:pt idx="27">
                  <c:v>94.74142434267803</c:v>
                </c:pt>
                <c:pt idx="28">
                  <c:v>94.696792320299664</c:v>
                </c:pt>
                <c:pt idx="29">
                  <c:v>94.649816936341082</c:v>
                </c:pt>
                <c:pt idx="30">
                  <c:v>94.606674612634038</c:v>
                </c:pt>
                <c:pt idx="31">
                  <c:v>94.548192771084288</c:v>
                </c:pt>
                <c:pt idx="32">
                  <c:v>94.487421575196393</c:v>
                </c:pt>
                <c:pt idx="33">
                  <c:v>94.438640693172729</c:v>
                </c:pt>
                <c:pt idx="34">
                  <c:v>94.383765669604102</c:v>
                </c:pt>
                <c:pt idx="35">
                  <c:v>94.32588501129797</c:v>
                </c:pt>
                <c:pt idx="36">
                  <c:v>94.250461107931088</c:v>
                </c:pt>
                <c:pt idx="37">
                  <c:v>94.191431879583163</c:v>
                </c:pt>
                <c:pt idx="38">
                  <c:v>94.118796404845583</c:v>
                </c:pt>
                <c:pt idx="39">
                  <c:v>94.063506672802603</c:v>
                </c:pt>
                <c:pt idx="40">
                  <c:v>94.006769761730894</c:v>
                </c:pt>
                <c:pt idx="41">
                  <c:v>93.948937881123101</c:v>
                </c:pt>
                <c:pt idx="42">
                  <c:v>93.886669826010404</c:v>
                </c:pt>
                <c:pt idx="43">
                  <c:v>93.838280450358198</c:v>
                </c:pt>
                <c:pt idx="44">
                  <c:v>93.783132530120454</c:v>
                </c:pt>
                <c:pt idx="45">
                  <c:v>93.73828531759807</c:v>
                </c:pt>
                <c:pt idx="46">
                  <c:v>93.688335315933045</c:v>
                </c:pt>
                <c:pt idx="47">
                  <c:v>93.623947349798271</c:v>
                </c:pt>
                <c:pt idx="48">
                  <c:v>93.554156531692698</c:v>
                </c:pt>
                <c:pt idx="49">
                  <c:v>93.493819128171793</c:v>
                </c:pt>
                <c:pt idx="50">
                  <c:v>93.42585829072317</c:v>
                </c:pt>
                <c:pt idx="51">
                  <c:v>93.329874749870299</c:v>
                </c:pt>
                <c:pt idx="52">
                  <c:v>93.231046931407903</c:v>
                </c:pt>
                <c:pt idx="53">
                  <c:v>93.12662288070868</c:v>
                </c:pt>
                <c:pt idx="54">
                  <c:v>92.999922221358034</c:v>
                </c:pt>
                <c:pt idx="55">
                  <c:v>92.862241256245483</c:v>
                </c:pt>
                <c:pt idx="56">
                  <c:v>92.750120831319506</c:v>
                </c:pt>
                <c:pt idx="57">
                  <c:v>92.627785058977679</c:v>
                </c:pt>
                <c:pt idx="58">
                  <c:v>92.52429603787688</c:v>
                </c:pt>
                <c:pt idx="59">
                  <c:v>92.414664981036751</c:v>
                </c:pt>
                <c:pt idx="60">
                  <c:v>92.295180207173999</c:v>
                </c:pt>
                <c:pt idx="61">
                  <c:v>92.120469269830195</c:v>
                </c:pt>
                <c:pt idx="62">
                  <c:v>91.945887833721542</c:v>
                </c:pt>
                <c:pt idx="63">
                  <c:v>91.781698509918627</c:v>
                </c:pt>
                <c:pt idx="64">
                  <c:v>91.602055114432446</c:v>
                </c:pt>
                <c:pt idx="65">
                  <c:v>91.388888888888843</c:v>
                </c:pt>
                <c:pt idx="66">
                  <c:v>91.253162093792582</c:v>
                </c:pt>
                <c:pt idx="67">
                  <c:v>91.125370187561614</c:v>
                </c:pt>
                <c:pt idx="68">
                  <c:v>90.955734406438538</c:v>
                </c:pt>
                <c:pt idx="69">
                  <c:v>90.809650378245706</c:v>
                </c:pt>
                <c:pt idx="70">
                  <c:v>90.671370758534721</c:v>
                </c:pt>
                <c:pt idx="71">
                  <c:v>90.521876647337905</c:v>
                </c:pt>
                <c:pt idx="72">
                  <c:v>90.364806866952776</c:v>
                </c:pt>
                <c:pt idx="73">
                  <c:v>90.186864823516572</c:v>
                </c:pt>
                <c:pt idx="74">
                  <c:v>90.012234456678883</c:v>
                </c:pt>
                <c:pt idx="75">
                  <c:v>89.833578625608482</c:v>
                </c:pt>
                <c:pt idx="76">
                  <c:v>89.622096382757348</c:v>
                </c:pt>
                <c:pt idx="77">
                  <c:v>89.490930368636583</c:v>
                </c:pt>
                <c:pt idx="78">
                  <c:v>89.349815761321807</c:v>
                </c:pt>
                <c:pt idx="79">
                  <c:v>89.203860072376401</c:v>
                </c:pt>
                <c:pt idx="80">
                  <c:v>88.994097393015295</c:v>
                </c:pt>
                <c:pt idx="81">
                  <c:v>88.811101387673503</c:v>
                </c:pt>
                <c:pt idx="82">
                  <c:v>88.642131979695378</c:v>
                </c:pt>
                <c:pt idx="83">
                  <c:v>88.506042684494673</c:v>
                </c:pt>
                <c:pt idx="84">
                  <c:v>88.366948601171103</c:v>
                </c:pt>
                <c:pt idx="85">
                  <c:v>88.247666622847461</c:v>
                </c:pt>
                <c:pt idx="86">
                  <c:v>88.08952837729818</c:v>
                </c:pt>
                <c:pt idx="87">
                  <c:v>87.900933820544083</c:v>
                </c:pt>
                <c:pt idx="88">
                  <c:v>87.765156699055694</c:v>
                </c:pt>
                <c:pt idx="89">
                  <c:v>87.59205224399058</c:v>
                </c:pt>
                <c:pt idx="90">
                  <c:v>87.390567636260883</c:v>
                </c:pt>
                <c:pt idx="91">
                  <c:v>87.147380541162903</c:v>
                </c:pt>
                <c:pt idx="92">
                  <c:v>86.950168054946701</c:v>
                </c:pt>
                <c:pt idx="93">
                  <c:v>86.689521538232199</c:v>
                </c:pt>
                <c:pt idx="94">
                  <c:v>86.458175193563036</c:v>
                </c:pt>
                <c:pt idx="95">
                  <c:v>86.266358737490364</c:v>
                </c:pt>
                <c:pt idx="96">
                  <c:v>85.979251807607682</c:v>
                </c:pt>
                <c:pt idx="97">
                  <c:v>85.79617834394908</c:v>
                </c:pt>
                <c:pt idx="98">
                  <c:v>85.598836269597498</c:v>
                </c:pt>
                <c:pt idx="99">
                  <c:v>85.412227503687902</c:v>
                </c:pt>
                <c:pt idx="100">
                  <c:v>85.10709504685407</c:v>
                </c:pt>
                <c:pt idx="101">
                  <c:v>84.856219159435099</c:v>
                </c:pt>
                <c:pt idx="102">
                  <c:v>84.5486111111111</c:v>
                </c:pt>
                <c:pt idx="103">
                  <c:v>84.317180616740103</c:v>
                </c:pt>
                <c:pt idx="104">
                  <c:v>84.07871198568867</c:v>
                </c:pt>
                <c:pt idx="105">
                  <c:v>83.812295380138195</c:v>
                </c:pt>
                <c:pt idx="106">
                  <c:v>83.475836431226739</c:v>
                </c:pt>
                <c:pt idx="107">
                  <c:v>83.197883197883172</c:v>
                </c:pt>
                <c:pt idx="108">
                  <c:v>82.909930715935303</c:v>
                </c:pt>
                <c:pt idx="109">
                  <c:v>82.629107981220699</c:v>
                </c:pt>
                <c:pt idx="110">
                  <c:v>82.370458606313278</c:v>
                </c:pt>
                <c:pt idx="111">
                  <c:v>82.031566167543502</c:v>
                </c:pt>
                <c:pt idx="112">
                  <c:v>81.762168823167002</c:v>
                </c:pt>
                <c:pt idx="113">
                  <c:v>81.561461794019905</c:v>
                </c:pt>
                <c:pt idx="114">
                  <c:v>81.301326595072595</c:v>
                </c:pt>
                <c:pt idx="115">
                  <c:v>81.053979091103002</c:v>
                </c:pt>
                <c:pt idx="116">
                  <c:v>80.779220779220793</c:v>
                </c:pt>
                <c:pt idx="117">
                  <c:v>80.479753521126781</c:v>
                </c:pt>
                <c:pt idx="118">
                  <c:v>80.138826690550772</c:v>
                </c:pt>
                <c:pt idx="119">
                  <c:v>79.771949828962406</c:v>
                </c:pt>
                <c:pt idx="120">
                  <c:v>79.462838620050888</c:v>
                </c:pt>
                <c:pt idx="121">
                  <c:v>79.139228598306701</c:v>
                </c:pt>
                <c:pt idx="122">
                  <c:v>78.891004283674405</c:v>
                </c:pt>
                <c:pt idx="123">
                  <c:v>78.6162005785921</c:v>
                </c:pt>
                <c:pt idx="124">
                  <c:v>78.332110540474389</c:v>
                </c:pt>
                <c:pt idx="125">
                  <c:v>78.083209509658204</c:v>
                </c:pt>
                <c:pt idx="126">
                  <c:v>77.713276123170104</c:v>
                </c:pt>
                <c:pt idx="127">
                  <c:v>77.473791869087179</c:v>
                </c:pt>
                <c:pt idx="128">
                  <c:v>77.06923477355538</c:v>
                </c:pt>
                <c:pt idx="129">
                  <c:v>76.657824933686939</c:v>
                </c:pt>
                <c:pt idx="130">
                  <c:v>76.407506702412903</c:v>
                </c:pt>
                <c:pt idx="131">
                  <c:v>76.080456645827695</c:v>
                </c:pt>
                <c:pt idx="132">
                  <c:v>75.704030922142493</c:v>
                </c:pt>
                <c:pt idx="133">
                  <c:v>75.432719151312128</c:v>
                </c:pt>
                <c:pt idx="134">
                  <c:v>75.085034013605437</c:v>
                </c:pt>
                <c:pt idx="135">
                  <c:v>74.71231300345228</c:v>
                </c:pt>
                <c:pt idx="136">
                  <c:v>74.373177842565525</c:v>
                </c:pt>
                <c:pt idx="137">
                  <c:v>74.009461856889345</c:v>
                </c:pt>
                <c:pt idx="138">
                  <c:v>73.674752920035871</c:v>
                </c:pt>
                <c:pt idx="139">
                  <c:v>73.307014880048627</c:v>
                </c:pt>
                <c:pt idx="140">
                  <c:v>72.870370370370338</c:v>
                </c:pt>
                <c:pt idx="141">
                  <c:v>72.5625</c:v>
                </c:pt>
                <c:pt idx="142">
                  <c:v>72.238050015827781</c:v>
                </c:pt>
                <c:pt idx="143">
                  <c:v>72.007660389403128</c:v>
                </c:pt>
                <c:pt idx="144">
                  <c:v>71.705426356589143</c:v>
                </c:pt>
                <c:pt idx="145">
                  <c:v>71.423905943827606</c:v>
                </c:pt>
                <c:pt idx="146">
                  <c:v>71.141160949868137</c:v>
                </c:pt>
                <c:pt idx="147">
                  <c:v>70.804137470804079</c:v>
                </c:pt>
                <c:pt idx="148">
                  <c:v>70.655462184873954</c:v>
                </c:pt>
                <c:pt idx="149">
                  <c:v>70.265667574931882</c:v>
                </c:pt>
                <c:pt idx="150">
                  <c:v>70.02060439560438</c:v>
                </c:pt>
                <c:pt idx="151">
                  <c:v>69.6875</c:v>
                </c:pt>
                <c:pt idx="152">
                  <c:v>69.400630914826479</c:v>
                </c:pt>
                <c:pt idx="153">
                  <c:v>69.151943462897506</c:v>
                </c:pt>
                <c:pt idx="154">
                  <c:v>68.857142857142875</c:v>
                </c:pt>
                <c:pt idx="155">
                  <c:v>68.553912729895401</c:v>
                </c:pt>
                <c:pt idx="156">
                  <c:v>68.186793141189369</c:v>
                </c:pt>
                <c:pt idx="157">
                  <c:v>67.929385803604248</c:v>
                </c:pt>
                <c:pt idx="158">
                  <c:v>67.691737680622481</c:v>
                </c:pt>
                <c:pt idx="159">
                  <c:v>67.279549718574089</c:v>
                </c:pt>
                <c:pt idx="160">
                  <c:v>66.982562547384376</c:v>
                </c:pt>
                <c:pt idx="161">
                  <c:v>66.589950134253854</c:v>
                </c:pt>
                <c:pt idx="162">
                  <c:v>66.318234610917528</c:v>
                </c:pt>
                <c:pt idx="163">
                  <c:v>65.881429132312505</c:v>
                </c:pt>
                <c:pt idx="164">
                  <c:v>65.378486055776847</c:v>
                </c:pt>
                <c:pt idx="165">
                  <c:v>64.945542557482838</c:v>
                </c:pt>
                <c:pt idx="166">
                  <c:v>64.657980456026038</c:v>
                </c:pt>
                <c:pt idx="167">
                  <c:v>64.176640528270681</c:v>
                </c:pt>
                <c:pt idx="168">
                  <c:v>63.788068418856902</c:v>
                </c:pt>
                <c:pt idx="169">
                  <c:v>63.525452250736201</c:v>
                </c:pt>
                <c:pt idx="170">
                  <c:v>63.007261853908574</c:v>
                </c:pt>
                <c:pt idx="171">
                  <c:v>62.715517241379317</c:v>
                </c:pt>
                <c:pt idx="172">
                  <c:v>62.358572671888595</c:v>
                </c:pt>
                <c:pt idx="173">
                  <c:v>62.078035949145118</c:v>
                </c:pt>
                <c:pt idx="174">
                  <c:v>61.606746560141993</c:v>
                </c:pt>
                <c:pt idx="175">
                  <c:v>61.088618983355815</c:v>
                </c:pt>
                <c:pt idx="176">
                  <c:v>60.673645880746484</c:v>
                </c:pt>
                <c:pt idx="177">
                  <c:v>60.120147874306802</c:v>
                </c:pt>
                <c:pt idx="178">
                  <c:v>59.6630790828264</c:v>
                </c:pt>
                <c:pt idx="179">
                  <c:v>59.252247988641685</c:v>
                </c:pt>
                <c:pt idx="180">
                  <c:v>58.902147971360385</c:v>
                </c:pt>
                <c:pt idx="181">
                  <c:v>58.413926499032883</c:v>
                </c:pt>
                <c:pt idx="182">
                  <c:v>58.110082805650286</c:v>
                </c:pt>
                <c:pt idx="183">
                  <c:v>57.718780727630296</c:v>
                </c:pt>
                <c:pt idx="184">
                  <c:v>57.475247524752483</c:v>
                </c:pt>
                <c:pt idx="185">
                  <c:v>57.007007007006983</c:v>
                </c:pt>
                <c:pt idx="186">
                  <c:v>56.747230614300101</c:v>
                </c:pt>
                <c:pt idx="187">
                  <c:v>56.418061897513994</c:v>
                </c:pt>
                <c:pt idx="188">
                  <c:v>56.173469387755098</c:v>
                </c:pt>
                <c:pt idx="189">
                  <c:v>55.675954592363297</c:v>
                </c:pt>
                <c:pt idx="190">
                  <c:v>55.289213131839503</c:v>
                </c:pt>
                <c:pt idx="191">
                  <c:v>54.936974789915993</c:v>
                </c:pt>
                <c:pt idx="192">
                  <c:v>54.579142403387998</c:v>
                </c:pt>
                <c:pt idx="193">
                  <c:v>54.313099041533484</c:v>
                </c:pt>
                <c:pt idx="194">
                  <c:v>53.846153846153818</c:v>
                </c:pt>
                <c:pt idx="195">
                  <c:v>53.528773072747001</c:v>
                </c:pt>
                <c:pt idx="196">
                  <c:v>53.125000000000014</c:v>
                </c:pt>
                <c:pt idx="197">
                  <c:v>52.762430939226512</c:v>
                </c:pt>
                <c:pt idx="198">
                  <c:v>52.447163515016662</c:v>
                </c:pt>
                <c:pt idx="199">
                  <c:v>52.020202020202007</c:v>
                </c:pt>
                <c:pt idx="200">
                  <c:v>51.640271493212666</c:v>
                </c:pt>
                <c:pt idx="201">
                  <c:v>51.283513976041114</c:v>
                </c:pt>
                <c:pt idx="202">
                  <c:v>50.919540229885101</c:v>
                </c:pt>
                <c:pt idx="203">
                  <c:v>50.607287449392665</c:v>
                </c:pt>
                <c:pt idx="204">
                  <c:v>50.087668030391583</c:v>
                </c:pt>
                <c:pt idx="205">
                  <c:v>49.705535924617216</c:v>
                </c:pt>
                <c:pt idx="206">
                  <c:v>49.496743635287196</c:v>
                </c:pt>
                <c:pt idx="207">
                  <c:v>49.195949970220411</c:v>
                </c:pt>
                <c:pt idx="208">
                  <c:v>48.676293622142005</c:v>
                </c:pt>
                <c:pt idx="209">
                  <c:v>48.271679805942995</c:v>
                </c:pt>
                <c:pt idx="210">
                  <c:v>47.924297924297896</c:v>
                </c:pt>
                <c:pt idx="211">
                  <c:v>47.507692307692274</c:v>
                </c:pt>
                <c:pt idx="212">
                  <c:v>47.084367245657575</c:v>
                </c:pt>
                <c:pt idx="213">
                  <c:v>46.486825595984897</c:v>
                </c:pt>
                <c:pt idx="214">
                  <c:v>46.275252525252498</c:v>
                </c:pt>
                <c:pt idx="215">
                  <c:v>45.657726692209494</c:v>
                </c:pt>
                <c:pt idx="216">
                  <c:v>45.202833226014214</c:v>
                </c:pt>
                <c:pt idx="217">
                  <c:v>44.912508101101714</c:v>
                </c:pt>
                <c:pt idx="218">
                  <c:v>44.371727748691086</c:v>
                </c:pt>
                <c:pt idx="219">
                  <c:v>44.005270092226596</c:v>
                </c:pt>
                <c:pt idx="220">
                  <c:v>43.708609271523201</c:v>
                </c:pt>
                <c:pt idx="221">
                  <c:v>43.295530353569021</c:v>
                </c:pt>
                <c:pt idx="222">
                  <c:v>42.837928715534595</c:v>
                </c:pt>
                <c:pt idx="223">
                  <c:v>42.489851150202973</c:v>
                </c:pt>
                <c:pt idx="224">
                  <c:v>42.333785617367688</c:v>
                </c:pt>
                <c:pt idx="225">
                  <c:v>41.928864569083373</c:v>
                </c:pt>
                <c:pt idx="226">
                  <c:v>41.528925619834716</c:v>
                </c:pt>
                <c:pt idx="227">
                  <c:v>41.000694927032683</c:v>
                </c:pt>
                <c:pt idx="228">
                  <c:v>40.712290502793294</c:v>
                </c:pt>
                <c:pt idx="229">
                  <c:v>40.407589599437784</c:v>
                </c:pt>
                <c:pt idx="230">
                  <c:v>40.155257586450197</c:v>
                </c:pt>
                <c:pt idx="231">
                  <c:v>39.729921819474114</c:v>
                </c:pt>
                <c:pt idx="232">
                  <c:v>39.5</c:v>
                </c:pt>
                <c:pt idx="233">
                  <c:v>39.398280802292284</c:v>
                </c:pt>
                <c:pt idx="234">
                  <c:v>39.311334289813473</c:v>
                </c:pt>
                <c:pt idx="235">
                  <c:v>38.916967509025284</c:v>
                </c:pt>
                <c:pt idx="236">
                  <c:v>38.695652173913011</c:v>
                </c:pt>
                <c:pt idx="237">
                  <c:v>38.427947598253283</c:v>
                </c:pt>
                <c:pt idx="238">
                  <c:v>37.931034482758584</c:v>
                </c:pt>
                <c:pt idx="239">
                  <c:v>37.794117647058819</c:v>
                </c:pt>
                <c:pt idx="240">
                  <c:v>37.702503681885112</c:v>
                </c:pt>
                <c:pt idx="241">
                  <c:v>37.379718726869015</c:v>
                </c:pt>
                <c:pt idx="242">
                  <c:v>36.893203883495097</c:v>
                </c:pt>
                <c:pt idx="243">
                  <c:v>36.178247734139013</c:v>
                </c:pt>
                <c:pt idx="244">
                  <c:v>35.98484848484847</c:v>
                </c:pt>
                <c:pt idx="245">
                  <c:v>35.643564356435597</c:v>
                </c:pt>
                <c:pt idx="246">
                  <c:v>35.276073619631902</c:v>
                </c:pt>
                <c:pt idx="247">
                  <c:v>35.076923076923102</c:v>
                </c:pt>
                <c:pt idx="248">
                  <c:v>34.826254826254811</c:v>
                </c:pt>
                <c:pt idx="249">
                  <c:v>34.624322230828831</c:v>
                </c:pt>
                <c:pt idx="250">
                  <c:v>34.267912772585731</c:v>
                </c:pt>
                <c:pt idx="251">
                  <c:v>33.907595927956102</c:v>
                </c:pt>
                <c:pt idx="252">
                  <c:v>33.803921568627473</c:v>
                </c:pt>
                <c:pt idx="253">
                  <c:v>33.517786561264771</c:v>
                </c:pt>
                <c:pt idx="254">
                  <c:v>33.438985736925517</c:v>
                </c:pt>
                <c:pt idx="255">
                  <c:v>32.960893854748583</c:v>
                </c:pt>
                <c:pt idx="256">
                  <c:v>32.638331996792303</c:v>
                </c:pt>
                <c:pt idx="257">
                  <c:v>32.367149758454097</c:v>
                </c:pt>
                <c:pt idx="258">
                  <c:v>32.203389830508513</c:v>
                </c:pt>
                <c:pt idx="259">
                  <c:v>32.148626817447486</c:v>
                </c:pt>
                <c:pt idx="260">
                  <c:v>31.873479318734791</c:v>
                </c:pt>
                <c:pt idx="261">
                  <c:v>31.372549019607792</c:v>
                </c:pt>
                <c:pt idx="262">
                  <c:v>31.34206219312599</c:v>
                </c:pt>
                <c:pt idx="263">
                  <c:v>31.229508196721291</c:v>
                </c:pt>
                <c:pt idx="264">
                  <c:v>30.8009909165979</c:v>
                </c:pt>
                <c:pt idx="265">
                  <c:v>30.308076602830994</c:v>
                </c:pt>
                <c:pt idx="266">
                  <c:v>29.865771812080499</c:v>
                </c:pt>
                <c:pt idx="267">
                  <c:v>29.688814129520601</c:v>
                </c:pt>
                <c:pt idx="268">
                  <c:v>29.535864978903</c:v>
                </c:pt>
                <c:pt idx="269">
                  <c:v>29.056924384027202</c:v>
                </c:pt>
                <c:pt idx="270">
                  <c:v>28.839590443685999</c:v>
                </c:pt>
                <c:pt idx="271">
                  <c:v>28.742514970059887</c:v>
                </c:pt>
                <c:pt idx="272">
                  <c:v>28.460877042132388</c:v>
                </c:pt>
                <c:pt idx="273">
                  <c:v>28.275862068965491</c:v>
                </c:pt>
                <c:pt idx="274">
                  <c:v>28.225108225108194</c:v>
                </c:pt>
                <c:pt idx="275">
                  <c:v>28.100607111881999</c:v>
                </c:pt>
                <c:pt idx="276">
                  <c:v>27.913043478260892</c:v>
                </c:pt>
                <c:pt idx="277">
                  <c:v>27.598253275109187</c:v>
                </c:pt>
                <c:pt idx="278">
                  <c:v>27.4320771253287</c:v>
                </c:pt>
                <c:pt idx="279">
                  <c:v>27.072310405643702</c:v>
                </c:pt>
                <c:pt idx="280">
                  <c:v>26.943462897526487</c:v>
                </c:pt>
                <c:pt idx="281">
                  <c:v>26.749335695305593</c:v>
                </c:pt>
                <c:pt idx="282">
                  <c:v>26.488888888888894</c:v>
                </c:pt>
                <c:pt idx="283">
                  <c:v>26.2923351158645</c:v>
                </c:pt>
                <c:pt idx="284">
                  <c:v>26.09472743521</c:v>
                </c:pt>
                <c:pt idx="285">
                  <c:v>25.876010781671194</c:v>
                </c:pt>
                <c:pt idx="286">
                  <c:v>25.675675675675699</c:v>
                </c:pt>
                <c:pt idx="287">
                  <c:v>25.6086564472498</c:v>
                </c:pt>
                <c:pt idx="288">
                  <c:v>25.362318840579686</c:v>
                </c:pt>
                <c:pt idx="289">
                  <c:v>25.294650951949194</c:v>
                </c:pt>
                <c:pt idx="290">
                  <c:v>25.045537340619287</c:v>
                </c:pt>
                <c:pt idx="291">
                  <c:v>24.840182648401793</c:v>
                </c:pt>
                <c:pt idx="292">
                  <c:v>24.678899082568794</c:v>
                </c:pt>
                <c:pt idx="293">
                  <c:v>24.354243542435384</c:v>
                </c:pt>
                <c:pt idx="294">
                  <c:v>24.003707136237292</c:v>
                </c:pt>
                <c:pt idx="295">
                  <c:v>23.955431754874699</c:v>
                </c:pt>
                <c:pt idx="296">
                  <c:v>23.765144454799593</c:v>
                </c:pt>
                <c:pt idx="297">
                  <c:v>23.694029850746293</c:v>
                </c:pt>
                <c:pt idx="298">
                  <c:v>23.479887745556606</c:v>
                </c:pt>
                <c:pt idx="299">
                  <c:v>23.286384976525785</c:v>
                </c:pt>
                <c:pt idx="300">
                  <c:v>23.163841807909591</c:v>
                </c:pt>
                <c:pt idx="301">
                  <c:v>23.018867924528301</c:v>
                </c:pt>
                <c:pt idx="302">
                  <c:v>22.894985808893107</c:v>
                </c:pt>
                <c:pt idx="303">
                  <c:v>22.748815165876806</c:v>
                </c:pt>
                <c:pt idx="304">
                  <c:v>22.675521821631893</c:v>
                </c:pt>
                <c:pt idx="305">
                  <c:v>22.528517110266193</c:v>
                </c:pt>
                <c:pt idx="306">
                  <c:v>22.158548233046794</c:v>
                </c:pt>
                <c:pt idx="307">
                  <c:v>22.084130019120494</c:v>
                </c:pt>
                <c:pt idx="308">
                  <c:v>22.009569377990388</c:v>
                </c:pt>
                <c:pt idx="309">
                  <c:v>21.785028790786892</c:v>
                </c:pt>
                <c:pt idx="310">
                  <c:v>21.709894332372691</c:v>
                </c:pt>
                <c:pt idx="311">
                  <c:v>21.634615384615408</c:v>
                </c:pt>
                <c:pt idx="312">
                  <c:v>21.579961464354515</c:v>
                </c:pt>
                <c:pt idx="313">
                  <c:v>21.449275362318801</c:v>
                </c:pt>
                <c:pt idx="314">
                  <c:v>21.185617103984388</c:v>
                </c:pt>
                <c:pt idx="315">
                  <c:v>21.108949416342401</c:v>
                </c:pt>
                <c:pt idx="316">
                  <c:v>20.80078125</c:v>
                </c:pt>
                <c:pt idx="317">
                  <c:v>20.645792563600793</c:v>
                </c:pt>
                <c:pt idx="318">
                  <c:v>20.568070519098899</c:v>
                </c:pt>
                <c:pt idx="319">
                  <c:v>20.216962524654807</c:v>
                </c:pt>
                <c:pt idx="320">
                  <c:v>20.216962524654807</c:v>
                </c:pt>
                <c:pt idx="321">
                  <c:v>20.138203356367192</c:v>
                </c:pt>
                <c:pt idx="322">
                  <c:v>19.920713577799781</c:v>
                </c:pt>
                <c:pt idx="323">
                  <c:v>19.761668321747791</c:v>
                </c:pt>
                <c:pt idx="324">
                  <c:v>19.38061938061939</c:v>
                </c:pt>
                <c:pt idx="325">
                  <c:v>19.319319319319291</c:v>
                </c:pt>
                <c:pt idx="326">
                  <c:v>19.157472417251807</c:v>
                </c:pt>
                <c:pt idx="327">
                  <c:v>18.994974874371884</c:v>
                </c:pt>
                <c:pt idx="328">
                  <c:v>18.604651162790713</c:v>
                </c:pt>
                <c:pt idx="329">
                  <c:v>18.274111675126893</c:v>
                </c:pt>
                <c:pt idx="330">
                  <c:v>18.107833163784306</c:v>
                </c:pt>
                <c:pt idx="331">
                  <c:v>18.042813455657505</c:v>
                </c:pt>
                <c:pt idx="332">
                  <c:v>17.6410256410256</c:v>
                </c:pt>
                <c:pt idx="333">
                  <c:v>17.471736896197285</c:v>
                </c:pt>
                <c:pt idx="334">
                  <c:v>17.404737384140084</c:v>
                </c:pt>
                <c:pt idx="335">
                  <c:v>17.148760330578494</c:v>
                </c:pt>
                <c:pt idx="336">
                  <c:v>17.080745341614893</c:v>
                </c:pt>
                <c:pt idx="337">
                  <c:v>16.994818652849698</c:v>
                </c:pt>
                <c:pt idx="338">
                  <c:v>16.908713692946087</c:v>
                </c:pt>
                <c:pt idx="339">
                  <c:v>16.649323621227893</c:v>
                </c:pt>
                <c:pt idx="340">
                  <c:v>16.562499999999989</c:v>
                </c:pt>
                <c:pt idx="341">
                  <c:v>16.562499999999989</c:v>
                </c:pt>
                <c:pt idx="342">
                  <c:v>16.4754953076121</c:v>
                </c:pt>
                <c:pt idx="343">
                  <c:v>16.405433646812991</c:v>
                </c:pt>
                <c:pt idx="344">
                  <c:v>16.281512605041989</c:v>
                </c:pt>
                <c:pt idx="345">
                  <c:v>16.193480546792799</c:v>
                </c:pt>
                <c:pt idx="346">
                  <c:v>16.227608008429893</c:v>
                </c:pt>
                <c:pt idx="347">
                  <c:v>16.050686378035884</c:v>
                </c:pt>
                <c:pt idx="348">
                  <c:v>16.050686378035884</c:v>
                </c:pt>
                <c:pt idx="349">
                  <c:v>15.961945031712499</c:v>
                </c:pt>
                <c:pt idx="350">
                  <c:v>15.873015873015904</c:v>
                </c:pt>
                <c:pt idx="351">
                  <c:v>15.783898305084699</c:v>
                </c:pt>
                <c:pt idx="352">
                  <c:v>15.694591728525999</c:v>
                </c:pt>
                <c:pt idx="353">
                  <c:v>15.694591728525999</c:v>
                </c:pt>
                <c:pt idx="354">
                  <c:v>15.694591728525999</c:v>
                </c:pt>
                <c:pt idx="355">
                  <c:v>15.515409139213606</c:v>
                </c:pt>
                <c:pt idx="356">
                  <c:v>15.1547491995731</c:v>
                </c:pt>
                <c:pt idx="357">
                  <c:v>15.064102564102599</c:v>
                </c:pt>
                <c:pt idx="358">
                  <c:v>15.064102564102599</c:v>
                </c:pt>
                <c:pt idx="359">
                  <c:v>14.699570815450604</c:v>
                </c:pt>
                <c:pt idx="360">
                  <c:v>14.424111948331495</c:v>
                </c:pt>
                <c:pt idx="361">
                  <c:v>14.455231930960103</c:v>
                </c:pt>
                <c:pt idx="362">
                  <c:v>14.455231930960103</c:v>
                </c:pt>
                <c:pt idx="363">
                  <c:v>14.455231930960103</c:v>
                </c:pt>
                <c:pt idx="364">
                  <c:v>14.362850971922207</c:v>
                </c:pt>
                <c:pt idx="365">
                  <c:v>14.0997830802603</c:v>
                </c:pt>
                <c:pt idx="366">
                  <c:v>14.006514657980503</c:v>
                </c:pt>
                <c:pt idx="367">
                  <c:v>13.913043478260899</c:v>
                </c:pt>
                <c:pt idx="368">
                  <c:v>13.913043478260899</c:v>
                </c:pt>
                <c:pt idx="369">
                  <c:v>13.7254901960784</c:v>
                </c:pt>
                <c:pt idx="370">
                  <c:v>13.551912568306003</c:v>
                </c:pt>
                <c:pt idx="371">
                  <c:v>13.5815991237678</c:v>
                </c:pt>
                <c:pt idx="372">
                  <c:v>13.486842105263204</c:v>
                </c:pt>
                <c:pt idx="373">
                  <c:v>13.296703296703303</c:v>
                </c:pt>
                <c:pt idx="374">
                  <c:v>13.105726872246704</c:v>
                </c:pt>
                <c:pt idx="375">
                  <c:v>13.0242825607064</c:v>
                </c:pt>
                <c:pt idx="376">
                  <c:v>12.846068660022098</c:v>
                </c:pt>
                <c:pt idx="377">
                  <c:v>12.846068660022098</c:v>
                </c:pt>
                <c:pt idx="378">
                  <c:v>12.846068660022098</c:v>
                </c:pt>
                <c:pt idx="379">
                  <c:v>12.846068660022098</c:v>
                </c:pt>
                <c:pt idx="380">
                  <c:v>12.652608213096606</c:v>
                </c:pt>
                <c:pt idx="381">
                  <c:v>12.652608213096606</c:v>
                </c:pt>
                <c:pt idx="382">
                  <c:v>12.5695216907675</c:v>
                </c:pt>
                <c:pt idx="383">
                  <c:v>12.5695216907675</c:v>
                </c:pt>
                <c:pt idx="384">
                  <c:v>12.5695216907675</c:v>
                </c:pt>
                <c:pt idx="385">
                  <c:v>12.472160356347404</c:v>
                </c:pt>
                <c:pt idx="386">
                  <c:v>12.374581939799306</c:v>
                </c:pt>
                <c:pt idx="387">
                  <c:v>12.374581939799306</c:v>
                </c:pt>
                <c:pt idx="388">
                  <c:v>12.374581939799306</c:v>
                </c:pt>
                <c:pt idx="389">
                  <c:v>12.290502793296101</c:v>
                </c:pt>
                <c:pt idx="390">
                  <c:v>12.0940649496081</c:v>
                </c:pt>
                <c:pt idx="391">
                  <c:v>11.995515695067306</c:v>
                </c:pt>
                <c:pt idx="392">
                  <c:v>12.008978675645301</c:v>
                </c:pt>
                <c:pt idx="393">
                  <c:v>12.008978675645301</c:v>
                </c:pt>
                <c:pt idx="394">
                  <c:v>11.923509561304803</c:v>
                </c:pt>
                <c:pt idx="395">
                  <c:v>11.8243243243243</c:v>
                </c:pt>
                <c:pt idx="396">
                  <c:v>11.5254237288136</c:v>
                </c:pt>
                <c:pt idx="397">
                  <c:v>11.538461538461499</c:v>
                </c:pt>
                <c:pt idx="398">
                  <c:v>11.538461538461499</c:v>
                </c:pt>
                <c:pt idx="399">
                  <c:v>11.4512471655329</c:v>
                </c:pt>
                <c:pt idx="400">
                  <c:v>11.363636363636406</c:v>
                </c:pt>
                <c:pt idx="401">
                  <c:v>11.363636363636406</c:v>
                </c:pt>
                <c:pt idx="402">
                  <c:v>11.389521640091099</c:v>
                </c:pt>
                <c:pt idx="403">
                  <c:v>11.415525114155303</c:v>
                </c:pt>
                <c:pt idx="404">
                  <c:v>11.212814645308899</c:v>
                </c:pt>
                <c:pt idx="405">
                  <c:v>11.111111111111095</c:v>
                </c:pt>
                <c:pt idx="406">
                  <c:v>11.034482758620703</c:v>
                </c:pt>
                <c:pt idx="407">
                  <c:v>10.9321058688147</c:v>
                </c:pt>
                <c:pt idx="408">
                  <c:v>10.8419838523645</c:v>
                </c:pt>
                <c:pt idx="409">
                  <c:v>10.739030023094699</c:v>
                </c:pt>
                <c:pt idx="410">
                  <c:v>10.635838150289</c:v>
                </c:pt>
                <c:pt idx="411">
                  <c:v>10.635838150289</c:v>
                </c:pt>
                <c:pt idx="412">
                  <c:v>10.635838150289</c:v>
                </c:pt>
                <c:pt idx="413">
                  <c:v>10.635838150289</c:v>
                </c:pt>
                <c:pt idx="414">
                  <c:v>10.532407407407403</c:v>
                </c:pt>
                <c:pt idx="415">
                  <c:v>10.532407407407403</c:v>
                </c:pt>
                <c:pt idx="416">
                  <c:v>10.4287369640788</c:v>
                </c:pt>
                <c:pt idx="417">
                  <c:v>10.336817653890799</c:v>
                </c:pt>
                <c:pt idx="418">
                  <c:v>10.2325581395349</c:v>
                </c:pt>
                <c:pt idx="419">
                  <c:v>9.9183197199533257</c:v>
                </c:pt>
                <c:pt idx="420">
                  <c:v>9.813084112149534</c:v>
                </c:pt>
                <c:pt idx="421">
                  <c:v>9.601873536299756</c:v>
                </c:pt>
                <c:pt idx="422">
                  <c:v>9.4958968347010693</c:v>
                </c:pt>
                <c:pt idx="423">
                  <c:v>9.3896713615023497</c:v>
                </c:pt>
                <c:pt idx="424">
                  <c:v>9.2941176470588154</c:v>
                </c:pt>
                <c:pt idx="425">
                  <c:v>9.3050647820965757</c:v>
                </c:pt>
                <c:pt idx="426">
                  <c:v>9.3160377358490649</c:v>
                </c:pt>
                <c:pt idx="427">
                  <c:v>9.3380614657210366</c:v>
                </c:pt>
                <c:pt idx="428">
                  <c:v>9.2417061611374365</c:v>
                </c:pt>
                <c:pt idx="429">
                  <c:v>9.2417061611374365</c:v>
                </c:pt>
                <c:pt idx="430">
                  <c:v>9.2417061611374365</c:v>
                </c:pt>
                <c:pt idx="431">
                  <c:v>8.9179548156956034</c:v>
                </c:pt>
                <c:pt idx="432">
                  <c:v>8.9179548156956034</c:v>
                </c:pt>
                <c:pt idx="433">
                  <c:v>8.5918854415274488</c:v>
                </c:pt>
                <c:pt idx="434">
                  <c:v>8.4826762246117138</c:v>
                </c:pt>
                <c:pt idx="435">
                  <c:v>8.4826762246117138</c:v>
                </c:pt>
                <c:pt idx="436">
                  <c:v>8.4826762246117138</c:v>
                </c:pt>
                <c:pt idx="437">
                  <c:v>8.3932853717026443</c:v>
                </c:pt>
                <c:pt idx="438">
                  <c:v>8.2932692307692335</c:v>
                </c:pt>
                <c:pt idx="439">
                  <c:v>8.2932692307692335</c:v>
                </c:pt>
                <c:pt idx="440">
                  <c:v>8.1829121540312908</c:v>
                </c:pt>
                <c:pt idx="441">
                  <c:v>7.9613992762364285</c:v>
                </c:pt>
                <c:pt idx="442">
                  <c:v>7.9613992762364285</c:v>
                </c:pt>
                <c:pt idx="443">
                  <c:v>7.9613992762364285</c:v>
                </c:pt>
                <c:pt idx="444">
                  <c:v>7.9710144927536239</c:v>
                </c:pt>
                <c:pt idx="445">
                  <c:v>7.9710144927536239</c:v>
                </c:pt>
                <c:pt idx="446">
                  <c:v>7.9903147699757877</c:v>
                </c:pt>
                <c:pt idx="447">
                  <c:v>8</c:v>
                </c:pt>
                <c:pt idx="448">
                  <c:v>8</c:v>
                </c:pt>
                <c:pt idx="449">
                  <c:v>8.0097087378640808</c:v>
                </c:pt>
                <c:pt idx="450">
                  <c:v>7.7953714981729618</c:v>
                </c:pt>
                <c:pt idx="451">
                  <c:v>7.8048780487804876</c:v>
                </c:pt>
                <c:pt idx="452">
                  <c:v>7.8048780487804876</c:v>
                </c:pt>
                <c:pt idx="453">
                  <c:v>7.8048780487804876</c:v>
                </c:pt>
                <c:pt idx="454">
                  <c:v>7.8048780487804876</c:v>
                </c:pt>
                <c:pt idx="455">
                  <c:v>7.8048780487804876</c:v>
                </c:pt>
                <c:pt idx="456">
                  <c:v>7.8048780487804876</c:v>
                </c:pt>
                <c:pt idx="457">
                  <c:v>7.814407814407808</c:v>
                </c:pt>
                <c:pt idx="458">
                  <c:v>7.7017114914425422</c:v>
                </c:pt>
                <c:pt idx="459">
                  <c:v>7.7017114914425422</c:v>
                </c:pt>
                <c:pt idx="460">
                  <c:v>7.5887392900856803</c:v>
                </c:pt>
                <c:pt idx="461">
                  <c:v>7.4754901960784315</c:v>
                </c:pt>
                <c:pt idx="462">
                  <c:v>7.4846625766871204</c:v>
                </c:pt>
                <c:pt idx="463">
                  <c:v>7.3710073710073702</c:v>
                </c:pt>
                <c:pt idx="464">
                  <c:v>7.2570725707257067</c:v>
                </c:pt>
                <c:pt idx="465">
                  <c:v>7.2570725707257067</c:v>
                </c:pt>
                <c:pt idx="466">
                  <c:v>7.1516646115906317</c:v>
                </c:pt>
                <c:pt idx="467">
                  <c:v>7.0370370370370381</c:v>
                </c:pt>
                <c:pt idx="468">
                  <c:v>7.0544554455445496</c:v>
                </c:pt>
                <c:pt idx="469">
                  <c:v>6.947890818858558</c:v>
                </c:pt>
                <c:pt idx="470">
                  <c:v>6.947890818858558</c:v>
                </c:pt>
                <c:pt idx="471">
                  <c:v>6.9565217391304301</c:v>
                </c:pt>
                <c:pt idx="472">
                  <c:v>6.9651741293532297</c:v>
                </c:pt>
                <c:pt idx="473">
                  <c:v>6.7331670822942637</c:v>
                </c:pt>
                <c:pt idx="474">
                  <c:v>6.6167290886392003</c:v>
                </c:pt>
                <c:pt idx="475">
                  <c:v>6.6167290886392003</c:v>
                </c:pt>
                <c:pt idx="476">
                  <c:v>6.6167290886392003</c:v>
                </c:pt>
                <c:pt idx="477">
                  <c:v>6.5</c:v>
                </c:pt>
                <c:pt idx="478">
                  <c:v>6.5</c:v>
                </c:pt>
                <c:pt idx="479">
                  <c:v>6.5</c:v>
                </c:pt>
                <c:pt idx="480">
                  <c:v>6.2814070351758815</c:v>
                </c:pt>
                <c:pt idx="481">
                  <c:v>6.2814070351758815</c:v>
                </c:pt>
                <c:pt idx="482">
                  <c:v>6.2814070351758815</c:v>
                </c:pt>
                <c:pt idx="483">
                  <c:v>6.2814070351758815</c:v>
                </c:pt>
                <c:pt idx="484">
                  <c:v>6.2814070351758815</c:v>
                </c:pt>
                <c:pt idx="485">
                  <c:v>6.1635220125786203</c:v>
                </c:pt>
                <c:pt idx="486">
                  <c:v>5.926860025220682</c:v>
                </c:pt>
                <c:pt idx="487">
                  <c:v>5.926860025220682</c:v>
                </c:pt>
                <c:pt idx="488">
                  <c:v>5.6962025316455698</c:v>
                </c:pt>
                <c:pt idx="489">
                  <c:v>5.6962025316455698</c:v>
                </c:pt>
                <c:pt idx="490">
                  <c:v>5.6962025316455698</c:v>
                </c:pt>
                <c:pt idx="491">
                  <c:v>5.6962025316455698</c:v>
                </c:pt>
                <c:pt idx="492">
                  <c:v>5.5766793409379014</c:v>
                </c:pt>
                <c:pt idx="493">
                  <c:v>5.3435114503816799</c:v>
                </c:pt>
                <c:pt idx="494">
                  <c:v>5.3503184713375784</c:v>
                </c:pt>
                <c:pt idx="495">
                  <c:v>5.2295918367346896</c:v>
                </c:pt>
                <c:pt idx="496">
                  <c:v>5.1150895140664963</c:v>
                </c:pt>
                <c:pt idx="497">
                  <c:v>5.1150895140664963</c:v>
                </c:pt>
                <c:pt idx="498">
                  <c:v>5.12163892445583</c:v>
                </c:pt>
                <c:pt idx="499">
                  <c:v>5.12163892445583</c:v>
                </c:pt>
                <c:pt idx="500">
                  <c:v>5.12163892445583</c:v>
                </c:pt>
                <c:pt idx="501">
                  <c:v>5.0064184852374813</c:v>
                </c:pt>
                <c:pt idx="502">
                  <c:v>4.89060489060489</c:v>
                </c:pt>
                <c:pt idx="503">
                  <c:v>4.89060489060489</c:v>
                </c:pt>
                <c:pt idx="504">
                  <c:v>4.8969072164948484</c:v>
                </c:pt>
                <c:pt idx="505">
                  <c:v>4.9032258064516103</c:v>
                </c:pt>
                <c:pt idx="506">
                  <c:v>4.909560723514212</c:v>
                </c:pt>
                <c:pt idx="507">
                  <c:v>4.6632124352331621</c:v>
                </c:pt>
                <c:pt idx="508">
                  <c:v>4.6632124352331621</c:v>
                </c:pt>
                <c:pt idx="509">
                  <c:v>4.6632124352331621</c:v>
                </c:pt>
                <c:pt idx="510">
                  <c:v>4.5454545454545485</c:v>
                </c:pt>
                <c:pt idx="511">
                  <c:v>4.4270833333333304</c:v>
                </c:pt>
                <c:pt idx="512">
                  <c:v>4.4328552803129098</c:v>
                </c:pt>
                <c:pt idx="513">
                  <c:v>4.4328552803129098</c:v>
                </c:pt>
                <c:pt idx="514">
                  <c:v>4.4328552803129098</c:v>
                </c:pt>
                <c:pt idx="515">
                  <c:v>4.4386422976501336</c:v>
                </c:pt>
                <c:pt idx="516">
                  <c:v>4.4386422976501336</c:v>
                </c:pt>
                <c:pt idx="517">
                  <c:v>4.4386422976501336</c:v>
                </c:pt>
                <c:pt idx="518">
                  <c:v>4.4386422976501336</c:v>
                </c:pt>
                <c:pt idx="519">
                  <c:v>4.4502617801047135</c:v>
                </c:pt>
                <c:pt idx="520">
                  <c:v>4.4502617801047135</c:v>
                </c:pt>
                <c:pt idx="521">
                  <c:v>4.1994750656167978</c:v>
                </c:pt>
                <c:pt idx="522">
                  <c:v>4.1994750656167978</c:v>
                </c:pt>
                <c:pt idx="523">
                  <c:v>4.1994750656167978</c:v>
                </c:pt>
                <c:pt idx="524">
                  <c:v>4.1994750656167978</c:v>
                </c:pt>
                <c:pt idx="525">
                  <c:v>4.2049934296977698</c:v>
                </c:pt>
                <c:pt idx="526">
                  <c:v>4.2049934296977698</c:v>
                </c:pt>
                <c:pt idx="527">
                  <c:v>4.2105263157894699</c:v>
                </c:pt>
                <c:pt idx="528">
                  <c:v>4.0843214756258197</c:v>
                </c:pt>
                <c:pt idx="529">
                  <c:v>3.957783641160951</c:v>
                </c:pt>
                <c:pt idx="530">
                  <c:v>3.957783641160951</c:v>
                </c:pt>
                <c:pt idx="531">
                  <c:v>3.8309114927344798</c:v>
                </c:pt>
                <c:pt idx="532">
                  <c:v>3.835978835978838</c:v>
                </c:pt>
                <c:pt idx="533">
                  <c:v>3.8410596026490089</c:v>
                </c:pt>
                <c:pt idx="534">
                  <c:v>3.8410596026490089</c:v>
                </c:pt>
                <c:pt idx="535">
                  <c:v>3.8410596026490089</c:v>
                </c:pt>
                <c:pt idx="536">
                  <c:v>3.8410596026490089</c:v>
                </c:pt>
                <c:pt idx="537">
                  <c:v>3.713527851458891</c:v>
                </c:pt>
                <c:pt idx="538">
                  <c:v>3.718459495351929</c:v>
                </c:pt>
                <c:pt idx="539">
                  <c:v>3.7234042553191511</c:v>
                </c:pt>
                <c:pt idx="540">
                  <c:v>3.7234042553191511</c:v>
                </c:pt>
                <c:pt idx="541">
                  <c:v>3.7234042553191511</c:v>
                </c:pt>
                <c:pt idx="542">
                  <c:v>3.7283621837549901</c:v>
                </c:pt>
                <c:pt idx="543">
                  <c:v>3.7283621837549901</c:v>
                </c:pt>
                <c:pt idx="544">
                  <c:v>3.7283621837549901</c:v>
                </c:pt>
                <c:pt idx="545">
                  <c:v>3.7333333333333298</c:v>
                </c:pt>
                <c:pt idx="546">
                  <c:v>3.7333333333333298</c:v>
                </c:pt>
                <c:pt idx="547">
                  <c:v>3.738317757009352</c:v>
                </c:pt>
                <c:pt idx="548">
                  <c:v>3.738317757009352</c:v>
                </c:pt>
                <c:pt idx="549">
                  <c:v>3.4805890227577008</c:v>
                </c:pt>
                <c:pt idx="550">
                  <c:v>3.4805890227577008</c:v>
                </c:pt>
                <c:pt idx="551">
                  <c:v>3.4805890227577008</c:v>
                </c:pt>
                <c:pt idx="552">
                  <c:v>3.4805890227577008</c:v>
                </c:pt>
                <c:pt idx="553">
                  <c:v>3.3512064343163481</c:v>
                </c:pt>
                <c:pt idx="554">
                  <c:v>3.3557046979865799</c:v>
                </c:pt>
                <c:pt idx="555">
                  <c:v>3.2258064516128999</c:v>
                </c:pt>
                <c:pt idx="556">
                  <c:v>3.2258064516128999</c:v>
                </c:pt>
                <c:pt idx="557">
                  <c:v>3.2258064516128999</c:v>
                </c:pt>
                <c:pt idx="558">
                  <c:v>3.2258064516128999</c:v>
                </c:pt>
                <c:pt idx="559">
                  <c:v>3.2258064516128999</c:v>
                </c:pt>
                <c:pt idx="560">
                  <c:v>3.0955585464333799</c:v>
                </c:pt>
                <c:pt idx="561">
                  <c:v>3.0955585464333799</c:v>
                </c:pt>
                <c:pt idx="562">
                  <c:v>3.0955585464333799</c:v>
                </c:pt>
                <c:pt idx="563">
                  <c:v>2.9649595687331498</c:v>
                </c:pt>
                <c:pt idx="564">
                  <c:v>2.9649595687331498</c:v>
                </c:pt>
                <c:pt idx="565">
                  <c:v>2.9649595687331498</c:v>
                </c:pt>
                <c:pt idx="566">
                  <c:v>2.9689608636977098</c:v>
                </c:pt>
                <c:pt idx="567">
                  <c:v>2.9689608636977098</c:v>
                </c:pt>
                <c:pt idx="568">
                  <c:v>2.9729729729729701</c:v>
                </c:pt>
                <c:pt idx="569">
                  <c:v>2.9729729729729701</c:v>
                </c:pt>
                <c:pt idx="570">
                  <c:v>2.9729729729729701</c:v>
                </c:pt>
                <c:pt idx="571">
                  <c:v>2.8416779431664398</c:v>
                </c:pt>
                <c:pt idx="572">
                  <c:v>2.8416779431664398</c:v>
                </c:pt>
                <c:pt idx="573">
                  <c:v>2.845528455284549</c:v>
                </c:pt>
                <c:pt idx="574">
                  <c:v>2.845528455284549</c:v>
                </c:pt>
                <c:pt idx="575">
                  <c:v>2.8493894165535991</c:v>
                </c:pt>
                <c:pt idx="576">
                  <c:v>2.8493894165535991</c:v>
                </c:pt>
                <c:pt idx="577">
                  <c:v>2.8493894165535991</c:v>
                </c:pt>
                <c:pt idx="578">
                  <c:v>2.8532608695652191</c:v>
                </c:pt>
                <c:pt idx="579">
                  <c:v>2.8532608695652191</c:v>
                </c:pt>
                <c:pt idx="580">
                  <c:v>2.8532608695652191</c:v>
                </c:pt>
                <c:pt idx="581">
                  <c:v>2.8571428571428599</c:v>
                </c:pt>
                <c:pt idx="582">
                  <c:v>2.8610354223433192</c:v>
                </c:pt>
                <c:pt idx="583">
                  <c:v>2.8649386084583899</c:v>
                </c:pt>
                <c:pt idx="584">
                  <c:v>2.7359781121750997</c:v>
                </c:pt>
                <c:pt idx="585">
                  <c:v>2.7359781121750997</c:v>
                </c:pt>
                <c:pt idx="586">
                  <c:v>2.7359781121750997</c:v>
                </c:pt>
                <c:pt idx="587">
                  <c:v>2.7397260273972601</c:v>
                </c:pt>
                <c:pt idx="588">
                  <c:v>2.743484224965711</c:v>
                </c:pt>
                <c:pt idx="589">
                  <c:v>2.743484224965711</c:v>
                </c:pt>
                <c:pt idx="590">
                  <c:v>2.743484224965711</c:v>
                </c:pt>
                <c:pt idx="591">
                  <c:v>2.743484224965711</c:v>
                </c:pt>
                <c:pt idx="592">
                  <c:v>2.743484224965711</c:v>
                </c:pt>
                <c:pt idx="593">
                  <c:v>2.7472527472527513</c:v>
                </c:pt>
                <c:pt idx="594">
                  <c:v>2.7472527472527513</c:v>
                </c:pt>
                <c:pt idx="595">
                  <c:v>2.7510316368638197</c:v>
                </c:pt>
                <c:pt idx="596">
                  <c:v>2.7510316368638197</c:v>
                </c:pt>
                <c:pt idx="597">
                  <c:v>2.7548209366391192</c:v>
                </c:pt>
                <c:pt idx="598">
                  <c:v>2.7548209366391192</c:v>
                </c:pt>
                <c:pt idx="599">
                  <c:v>2.620689655172411</c:v>
                </c:pt>
                <c:pt idx="600">
                  <c:v>2.620689655172411</c:v>
                </c:pt>
              </c:numCache>
            </c:numRef>
          </c:val>
        </c:ser>
        <c:marker val="1"/>
        <c:axId val="105883904"/>
        <c:axId val="106110976"/>
      </c:lineChart>
      <c:catAx>
        <c:axId val="105883904"/>
        <c:scaling>
          <c:orientation val="minMax"/>
        </c:scaling>
        <c:axPos val="b"/>
        <c:numFmt formatCode="General" sourceLinked="1"/>
        <c:tickLblPos val="nextTo"/>
        <c:crossAx val="106110976"/>
        <c:crosses val="autoZero"/>
        <c:auto val="1"/>
        <c:lblAlgn val="ctr"/>
        <c:lblOffset val="100"/>
      </c:catAx>
      <c:valAx>
        <c:axId val="106110976"/>
        <c:scaling>
          <c:orientation val="minMax"/>
        </c:scaling>
        <c:axPos val="l"/>
        <c:majorGridlines/>
        <c:numFmt formatCode="General" sourceLinked="1"/>
        <c:tickLblPos val="nextTo"/>
        <c:crossAx val="105883904"/>
        <c:crosses val="autoZero"/>
        <c:crossBetween val="between"/>
      </c:valAx>
    </c:plotArea>
    <c:legend>
      <c:legendPos val="r"/>
      <c:layout/>
    </c:legend>
    <c:plotVisOnly val="1"/>
  </c:chart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plotArea>
      <c:layout/>
      <c:lineChart>
        <c:grouping val="standard"/>
        <c:ser>
          <c:idx val="0"/>
          <c:order val="0"/>
          <c:tx>
            <c:v>False Negative </c:v>
          </c:tx>
          <c:marker>
            <c:symbol val="none"/>
          </c:marker>
          <c:cat>
            <c:numRef>
              <c:f>listwhite!$C$1:$C$601</c:f>
              <c:numCache>
                <c:formatCode>General</c:formatCode>
                <c:ptCount val="601"/>
                <c:pt idx="0">
                  <c:v>0</c:v>
                </c:pt>
                <c:pt idx="1">
                  <c:v>1.0000000000000005E-2</c:v>
                </c:pt>
                <c:pt idx="2">
                  <c:v>2.0000000000000011E-2</c:v>
                </c:pt>
                <c:pt idx="3">
                  <c:v>3.0000000000000016E-2</c:v>
                </c:pt>
                <c:pt idx="4">
                  <c:v>4.0000000000000022E-2</c:v>
                </c:pt>
                <c:pt idx="5">
                  <c:v>5.0000000000000024E-2</c:v>
                </c:pt>
                <c:pt idx="6">
                  <c:v>6.0000000000000032E-2</c:v>
                </c:pt>
                <c:pt idx="7">
                  <c:v>7.0000000000000021E-2</c:v>
                </c:pt>
                <c:pt idx="8">
                  <c:v>8.0000000000000043E-2</c:v>
                </c:pt>
                <c:pt idx="9">
                  <c:v>9.0000000000000024E-2</c:v>
                </c:pt>
                <c:pt idx="10">
                  <c:v>0.1</c:v>
                </c:pt>
                <c:pt idx="11">
                  <c:v>0.11000000000000001</c:v>
                </c:pt>
                <c:pt idx="12">
                  <c:v>0.12000000000000002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0.15000000000000013</c:v>
                </c:pt>
                <c:pt idx="16">
                  <c:v>0.16000000000000003</c:v>
                </c:pt>
                <c:pt idx="17">
                  <c:v>0.17</c:v>
                </c:pt>
                <c:pt idx="18">
                  <c:v>0.18000000000000013</c:v>
                </c:pt>
                <c:pt idx="19">
                  <c:v>0.19000000000000003</c:v>
                </c:pt>
                <c:pt idx="20">
                  <c:v>0.2</c:v>
                </c:pt>
                <c:pt idx="21">
                  <c:v>0.21000000000000013</c:v>
                </c:pt>
                <c:pt idx="22">
                  <c:v>0.22000000000000003</c:v>
                </c:pt>
                <c:pt idx="23">
                  <c:v>0.23</c:v>
                </c:pt>
                <c:pt idx="24">
                  <c:v>0.24000000000000013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0.28000000000000008</c:v>
                </c:pt>
                <c:pt idx="29">
                  <c:v>0.29000000000000026</c:v>
                </c:pt>
                <c:pt idx="30">
                  <c:v>0.30000000000000027</c:v>
                </c:pt>
                <c:pt idx="31">
                  <c:v>0.31000000000000028</c:v>
                </c:pt>
                <c:pt idx="32">
                  <c:v>0.32000000000000034</c:v>
                </c:pt>
                <c:pt idx="33">
                  <c:v>0.3300000000000004</c:v>
                </c:pt>
                <c:pt idx="34">
                  <c:v>0.34000000000000008</c:v>
                </c:pt>
                <c:pt idx="35">
                  <c:v>0.35000000000000026</c:v>
                </c:pt>
                <c:pt idx="36">
                  <c:v>0.36000000000000026</c:v>
                </c:pt>
                <c:pt idx="37">
                  <c:v>0.37000000000000027</c:v>
                </c:pt>
                <c:pt idx="38">
                  <c:v>0.38000000000000034</c:v>
                </c:pt>
                <c:pt idx="39">
                  <c:v>0.39000000000000035</c:v>
                </c:pt>
                <c:pt idx="40">
                  <c:v>0.4</c:v>
                </c:pt>
                <c:pt idx="41">
                  <c:v>0.41000000000000025</c:v>
                </c:pt>
                <c:pt idx="42">
                  <c:v>0.42000000000000026</c:v>
                </c:pt>
                <c:pt idx="43">
                  <c:v>0.43000000000000027</c:v>
                </c:pt>
                <c:pt idx="44">
                  <c:v>0.44000000000000006</c:v>
                </c:pt>
                <c:pt idx="45">
                  <c:v>0.45</c:v>
                </c:pt>
                <c:pt idx="46">
                  <c:v>0.46</c:v>
                </c:pt>
                <c:pt idx="47">
                  <c:v>0.47000000000000008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0.56999999999999995</c:v>
                </c:pt>
                <c:pt idx="58">
                  <c:v>0.58000000000000007</c:v>
                </c:pt>
                <c:pt idx="59">
                  <c:v>0.59000000000000008</c:v>
                </c:pt>
                <c:pt idx="60">
                  <c:v>0.60000000000000053</c:v>
                </c:pt>
                <c:pt idx="61">
                  <c:v>0.61000000000000054</c:v>
                </c:pt>
                <c:pt idx="62">
                  <c:v>0.62000000000000055</c:v>
                </c:pt>
                <c:pt idx="63">
                  <c:v>0.63000000000000056</c:v>
                </c:pt>
                <c:pt idx="64">
                  <c:v>0.64000000000000068</c:v>
                </c:pt>
                <c:pt idx="65">
                  <c:v>0.6500000000000008</c:v>
                </c:pt>
                <c:pt idx="66">
                  <c:v>0.66000000000000081</c:v>
                </c:pt>
                <c:pt idx="67">
                  <c:v>0.67000000000000082</c:v>
                </c:pt>
                <c:pt idx="68">
                  <c:v>0.6800000000000006</c:v>
                </c:pt>
                <c:pt idx="69">
                  <c:v>0.69000000000000061</c:v>
                </c:pt>
                <c:pt idx="70">
                  <c:v>0.70000000000000051</c:v>
                </c:pt>
                <c:pt idx="71">
                  <c:v>0.71000000000000052</c:v>
                </c:pt>
                <c:pt idx="72">
                  <c:v>0.72000000000000053</c:v>
                </c:pt>
                <c:pt idx="73">
                  <c:v>0.73000000000000054</c:v>
                </c:pt>
                <c:pt idx="74">
                  <c:v>0.74000000000000055</c:v>
                </c:pt>
                <c:pt idx="75">
                  <c:v>0.75000000000000056</c:v>
                </c:pt>
                <c:pt idx="76">
                  <c:v>0.76000000000000056</c:v>
                </c:pt>
                <c:pt idx="77">
                  <c:v>0.77000000000000046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0.82000000000000095</c:v>
                </c:pt>
                <c:pt idx="83">
                  <c:v>0.83000000000000151</c:v>
                </c:pt>
                <c:pt idx="84">
                  <c:v>0.84000000000000152</c:v>
                </c:pt>
                <c:pt idx="85">
                  <c:v>0.85000000000000153</c:v>
                </c:pt>
                <c:pt idx="86">
                  <c:v>0.86000000000000154</c:v>
                </c:pt>
                <c:pt idx="87">
                  <c:v>0.87000000000000155</c:v>
                </c:pt>
                <c:pt idx="88">
                  <c:v>0.88000000000000111</c:v>
                </c:pt>
                <c:pt idx="89">
                  <c:v>0.89000000000000112</c:v>
                </c:pt>
                <c:pt idx="90">
                  <c:v>0.90000000000000102</c:v>
                </c:pt>
                <c:pt idx="91">
                  <c:v>0.91000000000000103</c:v>
                </c:pt>
                <c:pt idx="92">
                  <c:v>0.92000000000000104</c:v>
                </c:pt>
                <c:pt idx="93">
                  <c:v>0.93000000000000105</c:v>
                </c:pt>
                <c:pt idx="94">
                  <c:v>0.94000000000000095</c:v>
                </c:pt>
                <c:pt idx="95">
                  <c:v>0.95000000000000095</c:v>
                </c:pt>
                <c:pt idx="96">
                  <c:v>0.96000000000000152</c:v>
                </c:pt>
                <c:pt idx="97">
                  <c:v>0.97000000000000142</c:v>
                </c:pt>
                <c:pt idx="98">
                  <c:v>0.98000000000000098</c:v>
                </c:pt>
                <c:pt idx="99">
                  <c:v>0.99000000000000099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1.1299999999999988</c:v>
                </c:pt>
                <c:pt idx="114">
                  <c:v>1.1399999999999988</c:v>
                </c:pt>
                <c:pt idx="115">
                  <c:v>1.1499999999999988</c:v>
                </c:pt>
                <c:pt idx="116">
                  <c:v>1.1599999999999988</c:v>
                </c:pt>
                <c:pt idx="117">
                  <c:v>1.170000000000001</c:v>
                </c:pt>
                <c:pt idx="118">
                  <c:v>1.180000000000001</c:v>
                </c:pt>
                <c:pt idx="119">
                  <c:v>1.1900000000000011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1.3800000000000001</c:v>
                </c:pt>
                <c:pt idx="139">
                  <c:v>1.3900000000000001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1.6300000000000001</c:v>
                </c:pt>
                <c:pt idx="164">
                  <c:v>1.6400000000000001</c:v>
                </c:pt>
                <c:pt idx="165">
                  <c:v>1.6500000000000001</c:v>
                </c:pt>
                <c:pt idx="166">
                  <c:v>1.6600000000000001</c:v>
                </c:pt>
                <c:pt idx="167">
                  <c:v>1.670000000000001</c:v>
                </c:pt>
                <c:pt idx="168">
                  <c:v>1.680000000000001</c:v>
                </c:pt>
                <c:pt idx="169">
                  <c:v>1.6900000000000011</c:v>
                </c:pt>
                <c:pt idx="170">
                  <c:v>1.7000000000000002</c:v>
                </c:pt>
                <c:pt idx="171">
                  <c:v>1.7100000000000002</c:v>
                </c:pt>
                <c:pt idx="172">
                  <c:v>1.7200000000000002</c:v>
                </c:pt>
                <c:pt idx="173">
                  <c:v>1.7300000000000002</c:v>
                </c:pt>
                <c:pt idx="174">
                  <c:v>1.7400000000000002</c:v>
                </c:pt>
                <c:pt idx="175">
                  <c:v>1.7500000000000002</c:v>
                </c:pt>
                <c:pt idx="176">
                  <c:v>1.7600000000000002</c:v>
                </c:pt>
                <c:pt idx="177">
                  <c:v>1.7700000000000002</c:v>
                </c:pt>
                <c:pt idx="178">
                  <c:v>1.7800000000000002</c:v>
                </c:pt>
                <c:pt idx="179">
                  <c:v>1.7900000000000003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1.8800000000000001</c:v>
                </c:pt>
                <c:pt idx="189">
                  <c:v>1.8900000000000001</c:v>
                </c:pt>
                <c:pt idx="190">
                  <c:v>1.9000000000000001</c:v>
                </c:pt>
                <c:pt idx="191">
                  <c:v>1.9100000000000001</c:v>
                </c:pt>
                <c:pt idx="192">
                  <c:v>1.9200000000000008</c:v>
                </c:pt>
                <c:pt idx="193">
                  <c:v>1.9300000000000008</c:v>
                </c:pt>
                <c:pt idx="194">
                  <c:v>1.9400000000000008</c:v>
                </c:pt>
                <c:pt idx="195">
                  <c:v>1.9500000000000008</c:v>
                </c:pt>
                <c:pt idx="196">
                  <c:v>1.9600000000000009</c:v>
                </c:pt>
                <c:pt idx="197">
                  <c:v>1.9700000000000009</c:v>
                </c:pt>
                <c:pt idx="198">
                  <c:v>1.9800000000000009</c:v>
                </c:pt>
                <c:pt idx="199">
                  <c:v>1.9900000000000009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2.2999999999999901</c:v>
                </c:pt>
                <c:pt idx="231">
                  <c:v>2.3099999999999876</c:v>
                </c:pt>
                <c:pt idx="232">
                  <c:v>2.3199999999999874</c:v>
                </c:pt>
                <c:pt idx="233">
                  <c:v>2.3299999999999876</c:v>
                </c:pt>
                <c:pt idx="234">
                  <c:v>2.3399999999999874</c:v>
                </c:pt>
                <c:pt idx="235">
                  <c:v>2.3499999999999877</c:v>
                </c:pt>
                <c:pt idx="236">
                  <c:v>2.3599999999999874</c:v>
                </c:pt>
                <c:pt idx="237">
                  <c:v>2.3699999999999877</c:v>
                </c:pt>
                <c:pt idx="238">
                  <c:v>2.3799999999999875</c:v>
                </c:pt>
                <c:pt idx="239">
                  <c:v>2.3899999999999877</c:v>
                </c:pt>
                <c:pt idx="240">
                  <c:v>2.3999999999999879</c:v>
                </c:pt>
                <c:pt idx="241">
                  <c:v>2.4099999999999877</c:v>
                </c:pt>
                <c:pt idx="242">
                  <c:v>2.4199999999999879</c:v>
                </c:pt>
                <c:pt idx="243">
                  <c:v>2.4299999999999877</c:v>
                </c:pt>
                <c:pt idx="244">
                  <c:v>2.439999999999988</c:v>
                </c:pt>
                <c:pt idx="245">
                  <c:v>2.44999999999999</c:v>
                </c:pt>
                <c:pt idx="246">
                  <c:v>2.459999999999988</c:v>
                </c:pt>
                <c:pt idx="247">
                  <c:v>2.46999999999999</c:v>
                </c:pt>
                <c:pt idx="248">
                  <c:v>2.479999999999988</c:v>
                </c:pt>
                <c:pt idx="249">
                  <c:v>2.48999999999999</c:v>
                </c:pt>
                <c:pt idx="250">
                  <c:v>2.4999999999999876</c:v>
                </c:pt>
                <c:pt idx="251">
                  <c:v>2.50999999999999</c:v>
                </c:pt>
                <c:pt idx="252">
                  <c:v>2.5199999999999876</c:v>
                </c:pt>
                <c:pt idx="253">
                  <c:v>2.52999999999999</c:v>
                </c:pt>
                <c:pt idx="254">
                  <c:v>2.5399999999999876</c:v>
                </c:pt>
                <c:pt idx="255">
                  <c:v>2.5499999999999901</c:v>
                </c:pt>
                <c:pt idx="256">
                  <c:v>2.5599999999999876</c:v>
                </c:pt>
                <c:pt idx="257">
                  <c:v>2.5699999999999901</c:v>
                </c:pt>
                <c:pt idx="258">
                  <c:v>2.5799999999999876</c:v>
                </c:pt>
                <c:pt idx="259">
                  <c:v>2.5899999999999901</c:v>
                </c:pt>
                <c:pt idx="260">
                  <c:v>2.5999999999999877</c:v>
                </c:pt>
                <c:pt idx="261">
                  <c:v>2.6099999999999901</c:v>
                </c:pt>
                <c:pt idx="262">
                  <c:v>2.6199999999999877</c:v>
                </c:pt>
                <c:pt idx="263">
                  <c:v>2.6299999999999901</c:v>
                </c:pt>
                <c:pt idx="264">
                  <c:v>2.6399999999999877</c:v>
                </c:pt>
                <c:pt idx="265">
                  <c:v>2.6499999999999901</c:v>
                </c:pt>
                <c:pt idx="266">
                  <c:v>2.6599999999999877</c:v>
                </c:pt>
                <c:pt idx="267">
                  <c:v>2.6699999999999902</c:v>
                </c:pt>
                <c:pt idx="268">
                  <c:v>2.6799999999999877</c:v>
                </c:pt>
                <c:pt idx="269">
                  <c:v>2.6899999999999902</c:v>
                </c:pt>
                <c:pt idx="270">
                  <c:v>2.69999999999999</c:v>
                </c:pt>
                <c:pt idx="271">
                  <c:v>2.7099999999999902</c:v>
                </c:pt>
                <c:pt idx="272">
                  <c:v>2.71999999999999</c:v>
                </c:pt>
                <c:pt idx="273">
                  <c:v>2.7299999999999902</c:v>
                </c:pt>
                <c:pt idx="274">
                  <c:v>2.73999999999999</c:v>
                </c:pt>
                <c:pt idx="275">
                  <c:v>2.7499999999999898</c:v>
                </c:pt>
                <c:pt idx="276">
                  <c:v>2.75999999999999</c:v>
                </c:pt>
                <c:pt idx="277">
                  <c:v>2.76999999999998</c:v>
                </c:pt>
                <c:pt idx="278">
                  <c:v>2.7799999999999798</c:v>
                </c:pt>
                <c:pt idx="279">
                  <c:v>2.7899999999999801</c:v>
                </c:pt>
                <c:pt idx="280">
                  <c:v>2.7999999999999798</c:v>
                </c:pt>
                <c:pt idx="281">
                  <c:v>2.8099999999999787</c:v>
                </c:pt>
                <c:pt idx="282">
                  <c:v>2.8199999999999776</c:v>
                </c:pt>
                <c:pt idx="283">
                  <c:v>2.8299999999999788</c:v>
                </c:pt>
                <c:pt idx="284">
                  <c:v>2.8399999999999777</c:v>
                </c:pt>
                <c:pt idx="285">
                  <c:v>2.8499999999999797</c:v>
                </c:pt>
                <c:pt idx="286">
                  <c:v>2.8599999999999777</c:v>
                </c:pt>
                <c:pt idx="287">
                  <c:v>2.8699999999999797</c:v>
                </c:pt>
                <c:pt idx="288">
                  <c:v>2.8799999999999777</c:v>
                </c:pt>
                <c:pt idx="289">
                  <c:v>2.8899999999999797</c:v>
                </c:pt>
                <c:pt idx="290">
                  <c:v>2.8999999999999777</c:v>
                </c:pt>
                <c:pt idx="291">
                  <c:v>2.9099999999999797</c:v>
                </c:pt>
                <c:pt idx="292">
                  <c:v>2.9199999999999777</c:v>
                </c:pt>
                <c:pt idx="293">
                  <c:v>2.9299999999999797</c:v>
                </c:pt>
                <c:pt idx="294">
                  <c:v>2.9399999999999777</c:v>
                </c:pt>
                <c:pt idx="295">
                  <c:v>2.9499999999999797</c:v>
                </c:pt>
                <c:pt idx="296">
                  <c:v>2.9599999999999778</c:v>
                </c:pt>
                <c:pt idx="297">
                  <c:v>2.9699999999999798</c:v>
                </c:pt>
                <c:pt idx="298">
                  <c:v>2.9799999999999787</c:v>
                </c:pt>
                <c:pt idx="299">
                  <c:v>2.9899999999999798</c:v>
                </c:pt>
                <c:pt idx="300">
                  <c:v>2.9999999999999787</c:v>
                </c:pt>
                <c:pt idx="301">
                  <c:v>3.0099999999999798</c:v>
                </c:pt>
                <c:pt idx="302">
                  <c:v>3.0199999999999787</c:v>
                </c:pt>
                <c:pt idx="303">
                  <c:v>3.0299999999999798</c:v>
                </c:pt>
                <c:pt idx="304">
                  <c:v>3.0399999999999787</c:v>
                </c:pt>
                <c:pt idx="305">
                  <c:v>3.0499999999999798</c:v>
                </c:pt>
                <c:pt idx="306">
                  <c:v>3.0599999999999787</c:v>
                </c:pt>
                <c:pt idx="307">
                  <c:v>3.0699999999999799</c:v>
                </c:pt>
                <c:pt idx="308">
                  <c:v>3.0799999999999788</c:v>
                </c:pt>
                <c:pt idx="309">
                  <c:v>3.0899999999999799</c:v>
                </c:pt>
                <c:pt idx="310">
                  <c:v>3.0999999999999797</c:v>
                </c:pt>
                <c:pt idx="311">
                  <c:v>3.1099999999999799</c:v>
                </c:pt>
                <c:pt idx="312">
                  <c:v>3.1199999999999797</c:v>
                </c:pt>
                <c:pt idx="313">
                  <c:v>3.1299999999999799</c:v>
                </c:pt>
                <c:pt idx="314">
                  <c:v>3.1399999999999797</c:v>
                </c:pt>
                <c:pt idx="315">
                  <c:v>3.1499999999999799</c:v>
                </c:pt>
                <c:pt idx="316">
                  <c:v>3.1599999999999797</c:v>
                </c:pt>
                <c:pt idx="317">
                  <c:v>3.1699999999999799</c:v>
                </c:pt>
                <c:pt idx="318">
                  <c:v>3.1799999999999797</c:v>
                </c:pt>
                <c:pt idx="319">
                  <c:v>3.18999999999998</c:v>
                </c:pt>
                <c:pt idx="320">
                  <c:v>3.1999999999999797</c:v>
                </c:pt>
                <c:pt idx="321">
                  <c:v>3.20999999999998</c:v>
                </c:pt>
                <c:pt idx="322">
                  <c:v>3.2199999999999798</c:v>
                </c:pt>
                <c:pt idx="323">
                  <c:v>3.22999999999998</c:v>
                </c:pt>
                <c:pt idx="324">
                  <c:v>3.23999999999997</c:v>
                </c:pt>
                <c:pt idx="325">
                  <c:v>3.2499999999999698</c:v>
                </c:pt>
                <c:pt idx="326">
                  <c:v>3.25999999999997</c:v>
                </c:pt>
                <c:pt idx="327">
                  <c:v>3.2699999999999698</c:v>
                </c:pt>
                <c:pt idx="328">
                  <c:v>3.2799999999999701</c:v>
                </c:pt>
                <c:pt idx="329">
                  <c:v>3.2899999999999698</c:v>
                </c:pt>
                <c:pt idx="330">
                  <c:v>3.2999999999999701</c:v>
                </c:pt>
                <c:pt idx="331">
                  <c:v>3.3099999999999676</c:v>
                </c:pt>
                <c:pt idx="332">
                  <c:v>3.3199999999999674</c:v>
                </c:pt>
                <c:pt idx="333">
                  <c:v>3.3299999999999677</c:v>
                </c:pt>
                <c:pt idx="334">
                  <c:v>3.3399999999999674</c:v>
                </c:pt>
                <c:pt idx="335">
                  <c:v>3.3499999999999677</c:v>
                </c:pt>
                <c:pt idx="336">
                  <c:v>3.3599999999999675</c:v>
                </c:pt>
                <c:pt idx="337">
                  <c:v>3.3699999999999677</c:v>
                </c:pt>
                <c:pt idx="338">
                  <c:v>3.3799999999999679</c:v>
                </c:pt>
                <c:pt idx="339">
                  <c:v>3.3899999999999677</c:v>
                </c:pt>
                <c:pt idx="340">
                  <c:v>3.3999999999999679</c:v>
                </c:pt>
                <c:pt idx="341">
                  <c:v>3.4099999999999677</c:v>
                </c:pt>
                <c:pt idx="342">
                  <c:v>3.419999999999968</c:v>
                </c:pt>
                <c:pt idx="343">
                  <c:v>3.42999999999997</c:v>
                </c:pt>
                <c:pt idx="344">
                  <c:v>3.439999999999968</c:v>
                </c:pt>
                <c:pt idx="345">
                  <c:v>3.44999999999997</c:v>
                </c:pt>
                <c:pt idx="346">
                  <c:v>3.459999999999968</c:v>
                </c:pt>
                <c:pt idx="347">
                  <c:v>3.46999999999997</c:v>
                </c:pt>
                <c:pt idx="348">
                  <c:v>3.4799999999999676</c:v>
                </c:pt>
                <c:pt idx="349">
                  <c:v>3.48999999999997</c:v>
                </c:pt>
                <c:pt idx="350">
                  <c:v>3.4999999999999676</c:v>
                </c:pt>
                <c:pt idx="351">
                  <c:v>3.50999999999997</c:v>
                </c:pt>
                <c:pt idx="352">
                  <c:v>3.5199999999999676</c:v>
                </c:pt>
                <c:pt idx="353">
                  <c:v>3.5299999999999701</c:v>
                </c:pt>
                <c:pt idx="354">
                  <c:v>3.5399999999999676</c:v>
                </c:pt>
                <c:pt idx="355">
                  <c:v>3.5499999999999701</c:v>
                </c:pt>
                <c:pt idx="356">
                  <c:v>3.5599999999999676</c:v>
                </c:pt>
                <c:pt idx="357">
                  <c:v>3.5699999999999701</c:v>
                </c:pt>
                <c:pt idx="358">
                  <c:v>3.5799999999999677</c:v>
                </c:pt>
                <c:pt idx="359">
                  <c:v>3.5899999999999701</c:v>
                </c:pt>
                <c:pt idx="360">
                  <c:v>3.5999999999999677</c:v>
                </c:pt>
                <c:pt idx="361">
                  <c:v>3.6099999999999701</c:v>
                </c:pt>
                <c:pt idx="362">
                  <c:v>3.6199999999999677</c:v>
                </c:pt>
                <c:pt idx="363">
                  <c:v>3.6299999999999701</c:v>
                </c:pt>
                <c:pt idx="364">
                  <c:v>3.6399999999999677</c:v>
                </c:pt>
                <c:pt idx="365">
                  <c:v>3.6499999999999702</c:v>
                </c:pt>
                <c:pt idx="366">
                  <c:v>3.6599999999999677</c:v>
                </c:pt>
                <c:pt idx="367">
                  <c:v>3.6699999999999702</c:v>
                </c:pt>
                <c:pt idx="368">
                  <c:v>3.67999999999997</c:v>
                </c:pt>
                <c:pt idx="369">
                  <c:v>3.6899999999999702</c:v>
                </c:pt>
                <c:pt idx="370">
                  <c:v>3.69999999999997</c:v>
                </c:pt>
                <c:pt idx="371">
                  <c:v>3.70999999999996</c:v>
                </c:pt>
                <c:pt idx="372">
                  <c:v>3.7199999999999598</c:v>
                </c:pt>
                <c:pt idx="373">
                  <c:v>3.72999999999996</c:v>
                </c:pt>
                <c:pt idx="374">
                  <c:v>3.7399999999999598</c:v>
                </c:pt>
                <c:pt idx="375">
                  <c:v>3.74999999999996</c:v>
                </c:pt>
                <c:pt idx="376">
                  <c:v>3.7599999999999598</c:v>
                </c:pt>
                <c:pt idx="377">
                  <c:v>3.76999999999996</c:v>
                </c:pt>
                <c:pt idx="378">
                  <c:v>3.7799999999999598</c:v>
                </c:pt>
                <c:pt idx="379">
                  <c:v>3.7899999999999601</c:v>
                </c:pt>
                <c:pt idx="380">
                  <c:v>3.7999999999999599</c:v>
                </c:pt>
                <c:pt idx="381">
                  <c:v>3.8099999999999588</c:v>
                </c:pt>
                <c:pt idx="382">
                  <c:v>3.8199999999999577</c:v>
                </c:pt>
                <c:pt idx="383">
                  <c:v>3.8299999999999597</c:v>
                </c:pt>
                <c:pt idx="384">
                  <c:v>3.8399999999999577</c:v>
                </c:pt>
                <c:pt idx="385">
                  <c:v>3.8499999999999597</c:v>
                </c:pt>
                <c:pt idx="386">
                  <c:v>3.8599999999999577</c:v>
                </c:pt>
                <c:pt idx="387">
                  <c:v>3.8699999999999597</c:v>
                </c:pt>
                <c:pt idx="388">
                  <c:v>3.8799999999999577</c:v>
                </c:pt>
                <c:pt idx="389">
                  <c:v>3.8899999999999597</c:v>
                </c:pt>
                <c:pt idx="390">
                  <c:v>3.8999999999999577</c:v>
                </c:pt>
                <c:pt idx="391">
                  <c:v>3.9099999999999597</c:v>
                </c:pt>
                <c:pt idx="392">
                  <c:v>3.9199999999999577</c:v>
                </c:pt>
                <c:pt idx="393">
                  <c:v>3.9299999999999597</c:v>
                </c:pt>
                <c:pt idx="394">
                  <c:v>3.9399999999999578</c:v>
                </c:pt>
                <c:pt idx="395">
                  <c:v>3.9499999999999598</c:v>
                </c:pt>
                <c:pt idx="396">
                  <c:v>3.9599999999999587</c:v>
                </c:pt>
                <c:pt idx="397">
                  <c:v>3.9699999999999598</c:v>
                </c:pt>
                <c:pt idx="398">
                  <c:v>3.9799999999999587</c:v>
                </c:pt>
                <c:pt idx="399">
                  <c:v>3.9899999999999598</c:v>
                </c:pt>
                <c:pt idx="400">
                  <c:v>3.9999999999999587</c:v>
                </c:pt>
                <c:pt idx="401">
                  <c:v>4.0099999999999598</c:v>
                </c:pt>
                <c:pt idx="402">
                  <c:v>4.0199999999999596</c:v>
                </c:pt>
                <c:pt idx="403">
                  <c:v>4.0299999999999603</c:v>
                </c:pt>
                <c:pt idx="404">
                  <c:v>4.0399999999999645</c:v>
                </c:pt>
                <c:pt idx="405">
                  <c:v>4.0499999999999599</c:v>
                </c:pt>
                <c:pt idx="406">
                  <c:v>4.0599999999999596</c:v>
                </c:pt>
                <c:pt idx="407">
                  <c:v>4.0699999999999603</c:v>
                </c:pt>
                <c:pt idx="408">
                  <c:v>4.0799999999999645</c:v>
                </c:pt>
                <c:pt idx="409">
                  <c:v>4.0899999999999599</c:v>
                </c:pt>
                <c:pt idx="410">
                  <c:v>4.0999999999999597</c:v>
                </c:pt>
                <c:pt idx="411">
                  <c:v>4.1099999999999604</c:v>
                </c:pt>
                <c:pt idx="412">
                  <c:v>4.1199999999999601</c:v>
                </c:pt>
                <c:pt idx="413">
                  <c:v>4.1299999999999555</c:v>
                </c:pt>
                <c:pt idx="414">
                  <c:v>4.1399999999999597</c:v>
                </c:pt>
                <c:pt idx="415">
                  <c:v>4.1499999999999604</c:v>
                </c:pt>
                <c:pt idx="416">
                  <c:v>4.1599999999999602</c:v>
                </c:pt>
                <c:pt idx="417">
                  <c:v>4.16999999999996</c:v>
                </c:pt>
                <c:pt idx="418">
                  <c:v>4.1799999999999597</c:v>
                </c:pt>
                <c:pt idx="419">
                  <c:v>4.1899999999999604</c:v>
                </c:pt>
                <c:pt idx="420">
                  <c:v>4.1999999999999496</c:v>
                </c:pt>
                <c:pt idx="421">
                  <c:v>4.2099999999999502</c:v>
                </c:pt>
                <c:pt idx="422">
                  <c:v>4.21999999999995</c:v>
                </c:pt>
                <c:pt idx="423">
                  <c:v>4.2299999999999498</c:v>
                </c:pt>
                <c:pt idx="424">
                  <c:v>4.2399999999999514</c:v>
                </c:pt>
                <c:pt idx="425">
                  <c:v>4.2499999999999503</c:v>
                </c:pt>
                <c:pt idx="426">
                  <c:v>4.25999999999995</c:v>
                </c:pt>
                <c:pt idx="427">
                  <c:v>4.2699999999999498</c:v>
                </c:pt>
                <c:pt idx="428">
                  <c:v>4.2799999999999514</c:v>
                </c:pt>
                <c:pt idx="429">
                  <c:v>4.2899999999999503</c:v>
                </c:pt>
                <c:pt idx="430">
                  <c:v>4.2999999999999501</c:v>
                </c:pt>
                <c:pt idx="431">
                  <c:v>4.3099999999999499</c:v>
                </c:pt>
                <c:pt idx="432">
                  <c:v>4.3199999999999497</c:v>
                </c:pt>
                <c:pt idx="433">
                  <c:v>4.3299999999999486</c:v>
                </c:pt>
                <c:pt idx="434">
                  <c:v>4.3399999999999501</c:v>
                </c:pt>
                <c:pt idx="435">
                  <c:v>4.3499999999999499</c:v>
                </c:pt>
                <c:pt idx="436">
                  <c:v>4.3599999999999497</c:v>
                </c:pt>
                <c:pt idx="437">
                  <c:v>4.3699999999999495</c:v>
                </c:pt>
                <c:pt idx="438">
                  <c:v>4.3799999999999502</c:v>
                </c:pt>
                <c:pt idx="439">
                  <c:v>4.3899999999999499</c:v>
                </c:pt>
                <c:pt idx="440">
                  <c:v>4.3999999999999497</c:v>
                </c:pt>
                <c:pt idx="441">
                  <c:v>4.4099999999999504</c:v>
                </c:pt>
                <c:pt idx="442">
                  <c:v>4.4199999999999502</c:v>
                </c:pt>
                <c:pt idx="443">
                  <c:v>4.42999999999995</c:v>
                </c:pt>
                <c:pt idx="444">
                  <c:v>4.4399999999999524</c:v>
                </c:pt>
                <c:pt idx="445">
                  <c:v>4.4499999999999504</c:v>
                </c:pt>
                <c:pt idx="446">
                  <c:v>4.4599999999999502</c:v>
                </c:pt>
                <c:pt idx="447">
                  <c:v>4.46999999999995</c:v>
                </c:pt>
                <c:pt idx="448">
                  <c:v>4.4799999999999534</c:v>
                </c:pt>
                <c:pt idx="449">
                  <c:v>4.4899999999999514</c:v>
                </c:pt>
                <c:pt idx="450">
                  <c:v>4.4999999999999503</c:v>
                </c:pt>
                <c:pt idx="451">
                  <c:v>4.50999999999995</c:v>
                </c:pt>
                <c:pt idx="452">
                  <c:v>4.5199999999999498</c:v>
                </c:pt>
                <c:pt idx="453">
                  <c:v>4.5299999999999496</c:v>
                </c:pt>
                <c:pt idx="454">
                  <c:v>4.5399999999999503</c:v>
                </c:pt>
                <c:pt idx="455">
                  <c:v>4.5499999999999501</c:v>
                </c:pt>
                <c:pt idx="456">
                  <c:v>4.5599999999999499</c:v>
                </c:pt>
                <c:pt idx="457">
                  <c:v>4.5699999999999497</c:v>
                </c:pt>
                <c:pt idx="458">
                  <c:v>4.5799999999999503</c:v>
                </c:pt>
                <c:pt idx="459">
                  <c:v>4.5899999999999501</c:v>
                </c:pt>
                <c:pt idx="460">
                  <c:v>4.5999999999999499</c:v>
                </c:pt>
                <c:pt idx="461">
                  <c:v>4.6099999999999497</c:v>
                </c:pt>
                <c:pt idx="462">
                  <c:v>4.6199999999999495</c:v>
                </c:pt>
                <c:pt idx="463">
                  <c:v>4.6299999999999475</c:v>
                </c:pt>
                <c:pt idx="464">
                  <c:v>4.6399999999999499</c:v>
                </c:pt>
                <c:pt idx="465">
                  <c:v>4.6499999999999497</c:v>
                </c:pt>
                <c:pt idx="466">
                  <c:v>4.6599999999999495</c:v>
                </c:pt>
                <c:pt idx="467">
                  <c:v>4.6699999999999395</c:v>
                </c:pt>
                <c:pt idx="468">
                  <c:v>4.6799999999999402</c:v>
                </c:pt>
                <c:pt idx="469">
                  <c:v>4.68999999999994</c:v>
                </c:pt>
                <c:pt idx="470">
                  <c:v>4.6999999999999398</c:v>
                </c:pt>
                <c:pt idx="471">
                  <c:v>4.7099999999999413</c:v>
                </c:pt>
                <c:pt idx="472">
                  <c:v>4.7199999999999402</c:v>
                </c:pt>
                <c:pt idx="473">
                  <c:v>4.72999999999994</c:v>
                </c:pt>
                <c:pt idx="474">
                  <c:v>4.7399999999999434</c:v>
                </c:pt>
                <c:pt idx="475">
                  <c:v>4.7499999999999414</c:v>
                </c:pt>
                <c:pt idx="476">
                  <c:v>4.7599999999999403</c:v>
                </c:pt>
                <c:pt idx="477">
                  <c:v>4.7699999999999401</c:v>
                </c:pt>
                <c:pt idx="478">
                  <c:v>4.7799999999999434</c:v>
                </c:pt>
                <c:pt idx="479">
                  <c:v>4.7899999999999414</c:v>
                </c:pt>
                <c:pt idx="480">
                  <c:v>4.7999999999999403</c:v>
                </c:pt>
                <c:pt idx="481">
                  <c:v>4.8099999999999401</c:v>
                </c:pt>
                <c:pt idx="482">
                  <c:v>4.8199999999999399</c:v>
                </c:pt>
                <c:pt idx="483">
                  <c:v>4.8299999999999397</c:v>
                </c:pt>
                <c:pt idx="484">
                  <c:v>4.8399999999999403</c:v>
                </c:pt>
                <c:pt idx="485">
                  <c:v>4.8499999999999401</c:v>
                </c:pt>
                <c:pt idx="486">
                  <c:v>4.8599999999999399</c:v>
                </c:pt>
                <c:pt idx="487">
                  <c:v>4.8699999999999397</c:v>
                </c:pt>
                <c:pt idx="488">
                  <c:v>4.8799999999999404</c:v>
                </c:pt>
                <c:pt idx="489">
                  <c:v>4.8899999999999402</c:v>
                </c:pt>
                <c:pt idx="490">
                  <c:v>4.89999999999994</c:v>
                </c:pt>
                <c:pt idx="491">
                  <c:v>4.9099999999999424</c:v>
                </c:pt>
                <c:pt idx="492">
                  <c:v>4.9199999999999404</c:v>
                </c:pt>
                <c:pt idx="493">
                  <c:v>4.9299999999999402</c:v>
                </c:pt>
                <c:pt idx="494">
                  <c:v>4.9399999999999444</c:v>
                </c:pt>
                <c:pt idx="495">
                  <c:v>4.9499999999999424</c:v>
                </c:pt>
                <c:pt idx="496">
                  <c:v>4.9599999999999413</c:v>
                </c:pt>
                <c:pt idx="497">
                  <c:v>4.9699999999999402</c:v>
                </c:pt>
                <c:pt idx="498">
                  <c:v>4.9799999999999445</c:v>
                </c:pt>
                <c:pt idx="499">
                  <c:v>4.9899999999999434</c:v>
                </c:pt>
                <c:pt idx="500">
                  <c:v>4.9999999999999414</c:v>
                </c:pt>
                <c:pt idx="501">
                  <c:v>5.0099999999999403</c:v>
                </c:pt>
                <c:pt idx="502">
                  <c:v>5.0199999999999401</c:v>
                </c:pt>
                <c:pt idx="503">
                  <c:v>5.0299999999999399</c:v>
                </c:pt>
                <c:pt idx="504">
                  <c:v>5.0399999999999414</c:v>
                </c:pt>
                <c:pt idx="505">
                  <c:v>5.0499999999999403</c:v>
                </c:pt>
                <c:pt idx="506">
                  <c:v>5.0599999999999401</c:v>
                </c:pt>
                <c:pt idx="507">
                  <c:v>5.0699999999999399</c:v>
                </c:pt>
                <c:pt idx="508">
                  <c:v>5.0799999999999423</c:v>
                </c:pt>
                <c:pt idx="509">
                  <c:v>5.0899999999999403</c:v>
                </c:pt>
                <c:pt idx="510">
                  <c:v>5.0999999999999401</c:v>
                </c:pt>
                <c:pt idx="511">
                  <c:v>5.1099999999999399</c:v>
                </c:pt>
                <c:pt idx="512">
                  <c:v>5.1199999999999397</c:v>
                </c:pt>
                <c:pt idx="513">
                  <c:v>5.1299999999999395</c:v>
                </c:pt>
                <c:pt idx="514">
                  <c:v>5.1399999999999304</c:v>
                </c:pt>
                <c:pt idx="515">
                  <c:v>5.1499999999999302</c:v>
                </c:pt>
                <c:pt idx="516">
                  <c:v>5.15999999999993</c:v>
                </c:pt>
                <c:pt idx="517">
                  <c:v>5.1699999999999298</c:v>
                </c:pt>
                <c:pt idx="518">
                  <c:v>5.1799999999999304</c:v>
                </c:pt>
                <c:pt idx="519">
                  <c:v>5.1899999999999302</c:v>
                </c:pt>
                <c:pt idx="520">
                  <c:v>5.19999999999993</c:v>
                </c:pt>
                <c:pt idx="521">
                  <c:v>5.2099999999999334</c:v>
                </c:pt>
                <c:pt idx="522">
                  <c:v>5.2199999999999314</c:v>
                </c:pt>
                <c:pt idx="523">
                  <c:v>5.2299999999999303</c:v>
                </c:pt>
                <c:pt idx="524">
                  <c:v>5.2399999999999345</c:v>
                </c:pt>
                <c:pt idx="525">
                  <c:v>5.2499999999999334</c:v>
                </c:pt>
                <c:pt idx="526">
                  <c:v>5.2599999999999314</c:v>
                </c:pt>
                <c:pt idx="527">
                  <c:v>5.2699999999999303</c:v>
                </c:pt>
                <c:pt idx="528">
                  <c:v>5.2799999999999345</c:v>
                </c:pt>
                <c:pt idx="529">
                  <c:v>5.2899999999999334</c:v>
                </c:pt>
                <c:pt idx="530">
                  <c:v>5.2999999999999314</c:v>
                </c:pt>
                <c:pt idx="531">
                  <c:v>5.3099999999999303</c:v>
                </c:pt>
                <c:pt idx="532">
                  <c:v>5.3199999999999301</c:v>
                </c:pt>
                <c:pt idx="533">
                  <c:v>5.3299999999999299</c:v>
                </c:pt>
                <c:pt idx="534">
                  <c:v>5.3399999999999324</c:v>
                </c:pt>
                <c:pt idx="535">
                  <c:v>5.3499999999999304</c:v>
                </c:pt>
                <c:pt idx="536">
                  <c:v>5.3599999999999302</c:v>
                </c:pt>
                <c:pt idx="537">
                  <c:v>5.3699999999999299</c:v>
                </c:pt>
                <c:pt idx="538">
                  <c:v>5.3799999999999324</c:v>
                </c:pt>
                <c:pt idx="539">
                  <c:v>5.3899999999999304</c:v>
                </c:pt>
                <c:pt idx="540">
                  <c:v>5.3999999999999302</c:v>
                </c:pt>
                <c:pt idx="541">
                  <c:v>5.4099999999999344</c:v>
                </c:pt>
                <c:pt idx="542">
                  <c:v>5.4199999999999324</c:v>
                </c:pt>
                <c:pt idx="543">
                  <c:v>5.4299999999999304</c:v>
                </c:pt>
                <c:pt idx="544">
                  <c:v>5.4399999999999347</c:v>
                </c:pt>
                <c:pt idx="545">
                  <c:v>5.4499999999999345</c:v>
                </c:pt>
                <c:pt idx="546">
                  <c:v>5.4599999999999334</c:v>
                </c:pt>
                <c:pt idx="547">
                  <c:v>5.4699999999999314</c:v>
                </c:pt>
                <c:pt idx="548">
                  <c:v>5.4799999999999347</c:v>
                </c:pt>
                <c:pt idx="549">
                  <c:v>5.4899999999999345</c:v>
                </c:pt>
                <c:pt idx="550">
                  <c:v>5.4999999999999334</c:v>
                </c:pt>
                <c:pt idx="551">
                  <c:v>5.5099999999999314</c:v>
                </c:pt>
                <c:pt idx="552">
                  <c:v>5.5199999999999303</c:v>
                </c:pt>
                <c:pt idx="553">
                  <c:v>5.5299999999999301</c:v>
                </c:pt>
                <c:pt idx="554">
                  <c:v>5.5399999999999334</c:v>
                </c:pt>
                <c:pt idx="555">
                  <c:v>5.5499999999999314</c:v>
                </c:pt>
                <c:pt idx="556">
                  <c:v>5.5599999999999303</c:v>
                </c:pt>
                <c:pt idx="557">
                  <c:v>5.5699999999999301</c:v>
                </c:pt>
                <c:pt idx="558">
                  <c:v>5.5799999999999343</c:v>
                </c:pt>
                <c:pt idx="559">
                  <c:v>5.5899999999999324</c:v>
                </c:pt>
                <c:pt idx="560">
                  <c:v>5.5999999999999304</c:v>
                </c:pt>
                <c:pt idx="561">
                  <c:v>5.6099999999999204</c:v>
                </c:pt>
                <c:pt idx="562">
                  <c:v>5.6199999999999202</c:v>
                </c:pt>
                <c:pt idx="563">
                  <c:v>5.62999999999992</c:v>
                </c:pt>
                <c:pt idx="564">
                  <c:v>5.6399999999999197</c:v>
                </c:pt>
                <c:pt idx="565">
                  <c:v>5.6499999999999204</c:v>
                </c:pt>
                <c:pt idx="566">
                  <c:v>5.6599999999999202</c:v>
                </c:pt>
                <c:pt idx="567">
                  <c:v>5.66999999999992</c:v>
                </c:pt>
                <c:pt idx="568">
                  <c:v>5.6799999999999198</c:v>
                </c:pt>
                <c:pt idx="569">
                  <c:v>5.6899999999999196</c:v>
                </c:pt>
                <c:pt idx="570">
                  <c:v>5.6999999999999202</c:v>
                </c:pt>
                <c:pt idx="571">
                  <c:v>5.7099999999999245</c:v>
                </c:pt>
                <c:pt idx="572">
                  <c:v>5.7199999999999198</c:v>
                </c:pt>
                <c:pt idx="573">
                  <c:v>5.7299999999999196</c:v>
                </c:pt>
                <c:pt idx="574">
                  <c:v>5.7399999999999247</c:v>
                </c:pt>
                <c:pt idx="575">
                  <c:v>5.7499999999999245</c:v>
                </c:pt>
                <c:pt idx="576">
                  <c:v>5.7599999999999199</c:v>
                </c:pt>
                <c:pt idx="577">
                  <c:v>5.7699999999999196</c:v>
                </c:pt>
                <c:pt idx="578">
                  <c:v>5.7799999999999248</c:v>
                </c:pt>
                <c:pt idx="579">
                  <c:v>5.7899999999999245</c:v>
                </c:pt>
                <c:pt idx="580">
                  <c:v>5.7999999999999199</c:v>
                </c:pt>
                <c:pt idx="581">
                  <c:v>5.8099999999999197</c:v>
                </c:pt>
                <c:pt idx="582">
                  <c:v>5.8199999999999203</c:v>
                </c:pt>
                <c:pt idx="583">
                  <c:v>5.8299999999999201</c:v>
                </c:pt>
                <c:pt idx="584">
                  <c:v>5.8399999999999199</c:v>
                </c:pt>
                <c:pt idx="585">
                  <c:v>5.8499999999999197</c:v>
                </c:pt>
                <c:pt idx="586">
                  <c:v>5.8599999999999204</c:v>
                </c:pt>
                <c:pt idx="587">
                  <c:v>5.8699999999999202</c:v>
                </c:pt>
                <c:pt idx="588">
                  <c:v>5.8799999999999244</c:v>
                </c:pt>
                <c:pt idx="589">
                  <c:v>5.8899999999999197</c:v>
                </c:pt>
                <c:pt idx="590">
                  <c:v>5.8999999999999204</c:v>
                </c:pt>
                <c:pt idx="591">
                  <c:v>5.9099999999999246</c:v>
                </c:pt>
                <c:pt idx="592">
                  <c:v>5.9199999999999244</c:v>
                </c:pt>
                <c:pt idx="593">
                  <c:v>5.9299999999999198</c:v>
                </c:pt>
                <c:pt idx="594">
                  <c:v>5.9399999999999258</c:v>
                </c:pt>
                <c:pt idx="595">
                  <c:v>5.9499999999999247</c:v>
                </c:pt>
                <c:pt idx="596">
                  <c:v>5.9599999999999245</c:v>
                </c:pt>
                <c:pt idx="597">
                  <c:v>5.9699999999999198</c:v>
                </c:pt>
                <c:pt idx="598">
                  <c:v>5.9799999999999258</c:v>
                </c:pt>
                <c:pt idx="599">
                  <c:v>5.9899999999999247</c:v>
                </c:pt>
                <c:pt idx="600">
                  <c:v>5.9999999999999245</c:v>
                </c:pt>
              </c:numCache>
            </c:numRef>
          </c:cat>
          <c:val>
            <c:numRef>
              <c:f>listwhite!$A$1:$A$601</c:f>
              <c:numCache>
                <c:formatCode>General</c:formatCode>
                <c:ptCount val="601"/>
                <c:pt idx="0">
                  <c:v>2.7352297592997799</c:v>
                </c:pt>
                <c:pt idx="1">
                  <c:v>2.8446389496717677</c:v>
                </c:pt>
                <c:pt idx="2">
                  <c:v>2.8446389496717677</c:v>
                </c:pt>
                <c:pt idx="3">
                  <c:v>2.9540481400437564</c:v>
                </c:pt>
                <c:pt idx="4">
                  <c:v>3.06345733041575</c:v>
                </c:pt>
                <c:pt idx="5">
                  <c:v>3.1728665207877476</c:v>
                </c:pt>
                <c:pt idx="6">
                  <c:v>3.1728665207877476</c:v>
                </c:pt>
                <c:pt idx="7">
                  <c:v>3.1728665207877476</c:v>
                </c:pt>
                <c:pt idx="8">
                  <c:v>3.1728665207877476</c:v>
                </c:pt>
                <c:pt idx="9">
                  <c:v>3.2822757111597398</c:v>
                </c:pt>
                <c:pt idx="10">
                  <c:v>3.6105032822757099</c:v>
                </c:pt>
                <c:pt idx="11">
                  <c:v>3.6105032822757099</c:v>
                </c:pt>
                <c:pt idx="12">
                  <c:v>3.6105032822757099</c:v>
                </c:pt>
                <c:pt idx="13">
                  <c:v>3.7199124726477</c:v>
                </c:pt>
                <c:pt idx="14">
                  <c:v>3.7199124726477</c:v>
                </c:pt>
                <c:pt idx="15">
                  <c:v>3.7199124726477</c:v>
                </c:pt>
                <c:pt idx="16">
                  <c:v>3.7199124726477</c:v>
                </c:pt>
                <c:pt idx="17">
                  <c:v>3.7199124726477</c:v>
                </c:pt>
                <c:pt idx="18">
                  <c:v>3.7199124726477</c:v>
                </c:pt>
                <c:pt idx="19">
                  <c:v>3.7199124726477</c:v>
                </c:pt>
                <c:pt idx="20">
                  <c:v>3.7199124726477</c:v>
                </c:pt>
                <c:pt idx="21">
                  <c:v>3.7199124726477</c:v>
                </c:pt>
                <c:pt idx="22">
                  <c:v>3.7199124726477</c:v>
                </c:pt>
                <c:pt idx="23">
                  <c:v>3.7199124726477</c:v>
                </c:pt>
                <c:pt idx="24">
                  <c:v>3.7199124726477</c:v>
                </c:pt>
                <c:pt idx="25">
                  <c:v>3.7199124726477</c:v>
                </c:pt>
                <c:pt idx="26">
                  <c:v>3.82932166301969</c:v>
                </c:pt>
                <c:pt idx="27">
                  <c:v>3.9387308533916801</c:v>
                </c:pt>
                <c:pt idx="28">
                  <c:v>3.9387308533916801</c:v>
                </c:pt>
                <c:pt idx="29">
                  <c:v>4.0481400437636834</c:v>
                </c:pt>
                <c:pt idx="30">
                  <c:v>4.0481400437636834</c:v>
                </c:pt>
                <c:pt idx="31">
                  <c:v>4.1575492341356695</c:v>
                </c:pt>
                <c:pt idx="32">
                  <c:v>4.3763676148796558</c:v>
                </c:pt>
                <c:pt idx="33">
                  <c:v>4.3763676148796558</c:v>
                </c:pt>
                <c:pt idx="34">
                  <c:v>4.4857768052516445</c:v>
                </c:pt>
                <c:pt idx="35">
                  <c:v>4.5951859956236314</c:v>
                </c:pt>
                <c:pt idx="36">
                  <c:v>4.7045951859956245</c:v>
                </c:pt>
                <c:pt idx="37">
                  <c:v>4.8140043763676106</c:v>
                </c:pt>
                <c:pt idx="38">
                  <c:v>4.8140043763676106</c:v>
                </c:pt>
                <c:pt idx="39">
                  <c:v>4.8140043763676106</c:v>
                </c:pt>
                <c:pt idx="40">
                  <c:v>4.8140043763676106</c:v>
                </c:pt>
                <c:pt idx="41">
                  <c:v>4.8140043763676106</c:v>
                </c:pt>
                <c:pt idx="42">
                  <c:v>5.0328227571116004</c:v>
                </c:pt>
                <c:pt idx="43">
                  <c:v>5.0328227571116004</c:v>
                </c:pt>
                <c:pt idx="44">
                  <c:v>5.0328227571116004</c:v>
                </c:pt>
                <c:pt idx="45">
                  <c:v>5.1422319474835865</c:v>
                </c:pt>
                <c:pt idx="46">
                  <c:v>5.2516411378555814</c:v>
                </c:pt>
                <c:pt idx="47">
                  <c:v>5.2516411378555814</c:v>
                </c:pt>
                <c:pt idx="48">
                  <c:v>5.3610503282275666</c:v>
                </c:pt>
                <c:pt idx="49">
                  <c:v>5.3610503282275666</c:v>
                </c:pt>
                <c:pt idx="50">
                  <c:v>5.3610503282275666</c:v>
                </c:pt>
                <c:pt idx="51">
                  <c:v>5.3610503282275666</c:v>
                </c:pt>
                <c:pt idx="52">
                  <c:v>5.4704595185995597</c:v>
                </c:pt>
                <c:pt idx="53">
                  <c:v>5.4704595185995597</c:v>
                </c:pt>
                <c:pt idx="54">
                  <c:v>5.4704595185995597</c:v>
                </c:pt>
                <c:pt idx="55">
                  <c:v>5.4704595185995597</c:v>
                </c:pt>
                <c:pt idx="56">
                  <c:v>5.5798687089715546</c:v>
                </c:pt>
                <c:pt idx="57">
                  <c:v>5.5798687089715546</c:v>
                </c:pt>
                <c:pt idx="58">
                  <c:v>5.6892778993435504</c:v>
                </c:pt>
                <c:pt idx="59">
                  <c:v>6.0175054704595139</c:v>
                </c:pt>
                <c:pt idx="60">
                  <c:v>6.0175054704595139</c:v>
                </c:pt>
                <c:pt idx="61">
                  <c:v>6.1269146608315008</c:v>
                </c:pt>
                <c:pt idx="62">
                  <c:v>6.4551422319474785</c:v>
                </c:pt>
                <c:pt idx="63">
                  <c:v>6.6739606126914701</c:v>
                </c:pt>
                <c:pt idx="64">
                  <c:v>6.6739606126914701</c:v>
                </c:pt>
                <c:pt idx="65">
                  <c:v>6.6739606126914701</c:v>
                </c:pt>
                <c:pt idx="66">
                  <c:v>6.8927789934354475</c:v>
                </c:pt>
                <c:pt idx="67">
                  <c:v>7.0021881838074398</c:v>
                </c:pt>
                <c:pt idx="68">
                  <c:v>7.1115973741794285</c:v>
                </c:pt>
                <c:pt idx="69">
                  <c:v>7.1115973741794285</c:v>
                </c:pt>
                <c:pt idx="70">
                  <c:v>7.1115973741794285</c:v>
                </c:pt>
                <c:pt idx="71">
                  <c:v>7.1115973741794285</c:v>
                </c:pt>
                <c:pt idx="72">
                  <c:v>7.1115973741794285</c:v>
                </c:pt>
                <c:pt idx="73">
                  <c:v>7.2210065645514154</c:v>
                </c:pt>
                <c:pt idx="74">
                  <c:v>7.3304157549234095</c:v>
                </c:pt>
                <c:pt idx="75">
                  <c:v>7.3304157549234095</c:v>
                </c:pt>
                <c:pt idx="76">
                  <c:v>7.3304157549234095</c:v>
                </c:pt>
                <c:pt idx="77">
                  <c:v>7.4398249452954097</c:v>
                </c:pt>
                <c:pt idx="78">
                  <c:v>7.4398249452954097</c:v>
                </c:pt>
                <c:pt idx="79">
                  <c:v>7.4398249452954097</c:v>
                </c:pt>
                <c:pt idx="80">
                  <c:v>7.4398249452954097</c:v>
                </c:pt>
                <c:pt idx="81">
                  <c:v>7.4398249452954097</c:v>
                </c:pt>
                <c:pt idx="82">
                  <c:v>7.8774617067833734</c:v>
                </c:pt>
                <c:pt idx="83">
                  <c:v>7.8774617067833734</c:v>
                </c:pt>
                <c:pt idx="84">
                  <c:v>8.0962800875273508</c:v>
                </c:pt>
                <c:pt idx="85">
                  <c:v>8.2056892778993564</c:v>
                </c:pt>
                <c:pt idx="86">
                  <c:v>8.2056892778993564</c:v>
                </c:pt>
                <c:pt idx="87">
                  <c:v>8.31509846827133</c:v>
                </c:pt>
                <c:pt idx="88">
                  <c:v>8.31509846827133</c:v>
                </c:pt>
                <c:pt idx="89">
                  <c:v>8.31509846827133</c:v>
                </c:pt>
                <c:pt idx="90">
                  <c:v>8.31509846827133</c:v>
                </c:pt>
                <c:pt idx="91">
                  <c:v>8.31509846827133</c:v>
                </c:pt>
                <c:pt idx="92">
                  <c:v>8.4245076586433392</c:v>
                </c:pt>
                <c:pt idx="93">
                  <c:v>8.6433260393873095</c:v>
                </c:pt>
                <c:pt idx="94">
                  <c:v>8.6433260393873095</c:v>
                </c:pt>
                <c:pt idx="95">
                  <c:v>8.8621444201312993</c:v>
                </c:pt>
                <c:pt idx="96">
                  <c:v>8.8621444201312993</c:v>
                </c:pt>
                <c:pt idx="97">
                  <c:v>8.8621444201312993</c:v>
                </c:pt>
                <c:pt idx="98">
                  <c:v>8.8621444201312993</c:v>
                </c:pt>
                <c:pt idx="99">
                  <c:v>8.9715536105032889</c:v>
                </c:pt>
                <c:pt idx="100">
                  <c:v>9.0809628008752696</c:v>
                </c:pt>
                <c:pt idx="101">
                  <c:v>9.0809628008752696</c:v>
                </c:pt>
                <c:pt idx="102">
                  <c:v>9.0809628008752696</c:v>
                </c:pt>
                <c:pt idx="103">
                  <c:v>9.1903719912472539</c:v>
                </c:pt>
                <c:pt idx="104">
                  <c:v>9.2997811816192559</c:v>
                </c:pt>
                <c:pt idx="105">
                  <c:v>9.5185995623632493</c:v>
                </c:pt>
                <c:pt idx="106">
                  <c:v>9.6280087527352194</c:v>
                </c:pt>
                <c:pt idx="107">
                  <c:v>9.6280087527352194</c:v>
                </c:pt>
                <c:pt idx="108">
                  <c:v>9.6280087527352194</c:v>
                </c:pt>
                <c:pt idx="109">
                  <c:v>9.6280087527352194</c:v>
                </c:pt>
                <c:pt idx="110">
                  <c:v>9.7374179431072196</c:v>
                </c:pt>
                <c:pt idx="111">
                  <c:v>9.8468271334792092</c:v>
                </c:pt>
                <c:pt idx="112">
                  <c:v>9.8468271334792092</c:v>
                </c:pt>
                <c:pt idx="113">
                  <c:v>9.8468271334792092</c:v>
                </c:pt>
                <c:pt idx="114">
                  <c:v>10.065645514223224</c:v>
                </c:pt>
                <c:pt idx="115">
                  <c:v>10.175054704595199</c:v>
                </c:pt>
                <c:pt idx="116">
                  <c:v>10.3938730853392</c:v>
                </c:pt>
                <c:pt idx="117">
                  <c:v>10.503282275711209</c:v>
                </c:pt>
                <c:pt idx="118">
                  <c:v>10.503282275711209</c:v>
                </c:pt>
                <c:pt idx="119">
                  <c:v>10.6126914660832</c:v>
                </c:pt>
                <c:pt idx="120">
                  <c:v>10.831509846827108</c:v>
                </c:pt>
                <c:pt idx="121">
                  <c:v>10.831509846827108</c:v>
                </c:pt>
                <c:pt idx="122">
                  <c:v>10.9409190371991</c:v>
                </c:pt>
                <c:pt idx="123">
                  <c:v>10.9409190371991</c:v>
                </c:pt>
                <c:pt idx="124">
                  <c:v>10.9409190371991</c:v>
                </c:pt>
                <c:pt idx="125">
                  <c:v>10.9409190371991</c:v>
                </c:pt>
                <c:pt idx="126">
                  <c:v>11.050328227571098</c:v>
                </c:pt>
                <c:pt idx="127">
                  <c:v>11.050328227571098</c:v>
                </c:pt>
                <c:pt idx="128">
                  <c:v>11.050328227571098</c:v>
                </c:pt>
                <c:pt idx="129">
                  <c:v>11.050328227571098</c:v>
                </c:pt>
                <c:pt idx="130">
                  <c:v>11.050328227571098</c:v>
                </c:pt>
                <c:pt idx="131">
                  <c:v>11.159737417943109</c:v>
                </c:pt>
                <c:pt idx="132">
                  <c:v>11.269146608315102</c:v>
                </c:pt>
                <c:pt idx="133">
                  <c:v>11.269146608315102</c:v>
                </c:pt>
                <c:pt idx="134">
                  <c:v>11.269146608315102</c:v>
                </c:pt>
                <c:pt idx="135">
                  <c:v>11.378555798687104</c:v>
                </c:pt>
                <c:pt idx="136">
                  <c:v>11.378555798687104</c:v>
                </c:pt>
                <c:pt idx="137">
                  <c:v>11.378555798687104</c:v>
                </c:pt>
                <c:pt idx="138">
                  <c:v>11.378555798687104</c:v>
                </c:pt>
                <c:pt idx="139">
                  <c:v>11.487964989059099</c:v>
                </c:pt>
                <c:pt idx="140">
                  <c:v>11.7067833698031</c:v>
                </c:pt>
                <c:pt idx="141">
                  <c:v>11.7067833698031</c:v>
                </c:pt>
                <c:pt idx="142">
                  <c:v>11.7067833698031</c:v>
                </c:pt>
                <c:pt idx="143">
                  <c:v>11.8161925601751</c:v>
                </c:pt>
                <c:pt idx="144">
                  <c:v>11.925601750547004</c:v>
                </c:pt>
                <c:pt idx="145">
                  <c:v>11.925601750547004</c:v>
                </c:pt>
                <c:pt idx="146">
                  <c:v>11.925601750547004</c:v>
                </c:pt>
                <c:pt idx="147">
                  <c:v>12.144420131290998</c:v>
                </c:pt>
                <c:pt idx="148">
                  <c:v>12.144420131290998</c:v>
                </c:pt>
                <c:pt idx="149">
                  <c:v>12.253829321663</c:v>
                </c:pt>
                <c:pt idx="150">
                  <c:v>12.363238512035009</c:v>
                </c:pt>
                <c:pt idx="151">
                  <c:v>12.363238512035009</c:v>
                </c:pt>
                <c:pt idx="152">
                  <c:v>12.582056892779015</c:v>
                </c:pt>
                <c:pt idx="153">
                  <c:v>12.910284463895</c:v>
                </c:pt>
                <c:pt idx="154">
                  <c:v>12.910284463895</c:v>
                </c:pt>
                <c:pt idx="155">
                  <c:v>12.910284463895</c:v>
                </c:pt>
                <c:pt idx="156">
                  <c:v>12.910284463895</c:v>
                </c:pt>
                <c:pt idx="157">
                  <c:v>13.019693654267009</c:v>
                </c:pt>
                <c:pt idx="158">
                  <c:v>13.019693654267009</c:v>
                </c:pt>
                <c:pt idx="159">
                  <c:v>13.019693654267009</c:v>
                </c:pt>
                <c:pt idx="160">
                  <c:v>13.019693654267009</c:v>
                </c:pt>
                <c:pt idx="161">
                  <c:v>13.129102844638902</c:v>
                </c:pt>
                <c:pt idx="162">
                  <c:v>13.347921225382898</c:v>
                </c:pt>
                <c:pt idx="163">
                  <c:v>13.457330415754909</c:v>
                </c:pt>
                <c:pt idx="164">
                  <c:v>13.457330415754909</c:v>
                </c:pt>
                <c:pt idx="165">
                  <c:v>13.6761487964989</c:v>
                </c:pt>
                <c:pt idx="166">
                  <c:v>13.6761487964989</c:v>
                </c:pt>
                <c:pt idx="167">
                  <c:v>13.7855579868709</c:v>
                </c:pt>
                <c:pt idx="168">
                  <c:v>13.894967177242902</c:v>
                </c:pt>
                <c:pt idx="169">
                  <c:v>14.00437636761489</c:v>
                </c:pt>
                <c:pt idx="170">
                  <c:v>14.2231947483589</c:v>
                </c:pt>
                <c:pt idx="171">
                  <c:v>14.2231947483589</c:v>
                </c:pt>
                <c:pt idx="172">
                  <c:v>14.2231947483589</c:v>
                </c:pt>
                <c:pt idx="173">
                  <c:v>14.2231947483589</c:v>
                </c:pt>
                <c:pt idx="174">
                  <c:v>14.2231947483589</c:v>
                </c:pt>
                <c:pt idx="175">
                  <c:v>14.2231947483589</c:v>
                </c:pt>
                <c:pt idx="176">
                  <c:v>14.442013129102801</c:v>
                </c:pt>
                <c:pt idx="177">
                  <c:v>14.551422319474804</c:v>
                </c:pt>
                <c:pt idx="178">
                  <c:v>14.551422319474804</c:v>
                </c:pt>
                <c:pt idx="179">
                  <c:v>14.879649890590809</c:v>
                </c:pt>
                <c:pt idx="180">
                  <c:v>14.9890590809628</c:v>
                </c:pt>
                <c:pt idx="181">
                  <c:v>15.098468271334799</c:v>
                </c:pt>
                <c:pt idx="182">
                  <c:v>15.207877461706792</c:v>
                </c:pt>
                <c:pt idx="183">
                  <c:v>15.317286652078804</c:v>
                </c:pt>
                <c:pt idx="184">
                  <c:v>15.5361050328228</c:v>
                </c:pt>
                <c:pt idx="185">
                  <c:v>15.6455142231947</c:v>
                </c:pt>
                <c:pt idx="186">
                  <c:v>15.864332603938704</c:v>
                </c:pt>
                <c:pt idx="187">
                  <c:v>15.973741794310699</c:v>
                </c:pt>
                <c:pt idx="188">
                  <c:v>15.973741794310699</c:v>
                </c:pt>
                <c:pt idx="189">
                  <c:v>16.0831509846827</c:v>
                </c:pt>
                <c:pt idx="190">
                  <c:v>16.192560175054705</c:v>
                </c:pt>
                <c:pt idx="191">
                  <c:v>16.301969365426718</c:v>
                </c:pt>
                <c:pt idx="192">
                  <c:v>16.301969365426718</c:v>
                </c:pt>
                <c:pt idx="193">
                  <c:v>16.411378555798716</c:v>
                </c:pt>
                <c:pt idx="194">
                  <c:v>16.520787746170686</c:v>
                </c:pt>
                <c:pt idx="195">
                  <c:v>16.520787746170686</c:v>
                </c:pt>
                <c:pt idx="196">
                  <c:v>16.630196936542699</c:v>
                </c:pt>
                <c:pt idx="197">
                  <c:v>16.630196936542699</c:v>
                </c:pt>
                <c:pt idx="198">
                  <c:v>16.630196936542699</c:v>
                </c:pt>
                <c:pt idx="199">
                  <c:v>16.739606126914701</c:v>
                </c:pt>
                <c:pt idx="200">
                  <c:v>16.739606126914701</c:v>
                </c:pt>
                <c:pt idx="201">
                  <c:v>16.958424507658599</c:v>
                </c:pt>
                <c:pt idx="202">
                  <c:v>16.958424507658599</c:v>
                </c:pt>
                <c:pt idx="203">
                  <c:v>17.067833698030601</c:v>
                </c:pt>
                <c:pt idx="204">
                  <c:v>17.396061269146617</c:v>
                </c:pt>
                <c:pt idx="205">
                  <c:v>17.396061269146617</c:v>
                </c:pt>
                <c:pt idx="206">
                  <c:v>17.396061269146617</c:v>
                </c:pt>
                <c:pt idx="207">
                  <c:v>17.396061269146617</c:v>
                </c:pt>
                <c:pt idx="208">
                  <c:v>17.505470459518605</c:v>
                </c:pt>
                <c:pt idx="209">
                  <c:v>17.505470459518605</c:v>
                </c:pt>
                <c:pt idx="210">
                  <c:v>17.505470459518605</c:v>
                </c:pt>
                <c:pt idx="211">
                  <c:v>17.505470459518605</c:v>
                </c:pt>
                <c:pt idx="212">
                  <c:v>17.614879649890639</c:v>
                </c:pt>
                <c:pt idx="213">
                  <c:v>17.614879649890639</c:v>
                </c:pt>
                <c:pt idx="214">
                  <c:v>17.724288840262599</c:v>
                </c:pt>
                <c:pt idx="215">
                  <c:v>17.724288840262599</c:v>
                </c:pt>
                <c:pt idx="216">
                  <c:v>17.943107221006599</c:v>
                </c:pt>
                <c:pt idx="217">
                  <c:v>17.943107221006599</c:v>
                </c:pt>
                <c:pt idx="218">
                  <c:v>17.943107221006599</c:v>
                </c:pt>
                <c:pt idx="219">
                  <c:v>17.943107221006599</c:v>
                </c:pt>
                <c:pt idx="220">
                  <c:v>18.052516411378587</c:v>
                </c:pt>
                <c:pt idx="221">
                  <c:v>18.052516411378587</c:v>
                </c:pt>
                <c:pt idx="222">
                  <c:v>18.161925601750518</c:v>
                </c:pt>
                <c:pt idx="223">
                  <c:v>18.271334792122499</c:v>
                </c:pt>
                <c:pt idx="224">
                  <c:v>18.380743982494486</c:v>
                </c:pt>
                <c:pt idx="225">
                  <c:v>18.380743982494486</c:v>
                </c:pt>
                <c:pt idx="226">
                  <c:v>18.599562363238501</c:v>
                </c:pt>
                <c:pt idx="227">
                  <c:v>18.708971553610517</c:v>
                </c:pt>
                <c:pt idx="228">
                  <c:v>18.708971553610517</c:v>
                </c:pt>
                <c:pt idx="229">
                  <c:v>18.927789934354486</c:v>
                </c:pt>
                <c:pt idx="230">
                  <c:v>18.927789934354486</c:v>
                </c:pt>
                <c:pt idx="231">
                  <c:v>18.927789934354486</c:v>
                </c:pt>
                <c:pt idx="232">
                  <c:v>19.037199124726516</c:v>
                </c:pt>
                <c:pt idx="233">
                  <c:v>19.146608315098518</c:v>
                </c:pt>
                <c:pt idx="234">
                  <c:v>19.146608315098518</c:v>
                </c:pt>
                <c:pt idx="235">
                  <c:v>19.256017505470499</c:v>
                </c:pt>
                <c:pt idx="236">
                  <c:v>19.256017505470499</c:v>
                </c:pt>
                <c:pt idx="237">
                  <c:v>19.256017505470499</c:v>
                </c:pt>
                <c:pt idx="238">
                  <c:v>19.256017505470499</c:v>
                </c:pt>
                <c:pt idx="239">
                  <c:v>19.256017505470499</c:v>
                </c:pt>
                <c:pt idx="240">
                  <c:v>19.365426695842487</c:v>
                </c:pt>
                <c:pt idx="241">
                  <c:v>19.474835886214418</c:v>
                </c:pt>
                <c:pt idx="242">
                  <c:v>19.474835886214418</c:v>
                </c:pt>
                <c:pt idx="243">
                  <c:v>19.474835886214418</c:v>
                </c:pt>
                <c:pt idx="244">
                  <c:v>19.584245076586377</c:v>
                </c:pt>
                <c:pt idx="245">
                  <c:v>19.803063457330399</c:v>
                </c:pt>
                <c:pt idx="246">
                  <c:v>19.803063457330399</c:v>
                </c:pt>
                <c:pt idx="247">
                  <c:v>19.803063457330399</c:v>
                </c:pt>
                <c:pt idx="248">
                  <c:v>19.803063457330399</c:v>
                </c:pt>
                <c:pt idx="249">
                  <c:v>19.803063457330399</c:v>
                </c:pt>
                <c:pt idx="250">
                  <c:v>19.803063457330399</c:v>
                </c:pt>
                <c:pt idx="251">
                  <c:v>19.803063457330399</c:v>
                </c:pt>
                <c:pt idx="252">
                  <c:v>19.803063457330399</c:v>
                </c:pt>
                <c:pt idx="253">
                  <c:v>19.912472647702376</c:v>
                </c:pt>
                <c:pt idx="254">
                  <c:v>20.131291028446448</c:v>
                </c:pt>
                <c:pt idx="255">
                  <c:v>20.350109409190399</c:v>
                </c:pt>
                <c:pt idx="256">
                  <c:v>20.350109409190399</c:v>
                </c:pt>
                <c:pt idx="257">
                  <c:v>20.568927789934389</c:v>
                </c:pt>
                <c:pt idx="258">
                  <c:v>20.678336980306277</c:v>
                </c:pt>
                <c:pt idx="259">
                  <c:v>20.678336980306277</c:v>
                </c:pt>
                <c:pt idx="260">
                  <c:v>20.787746170678275</c:v>
                </c:pt>
                <c:pt idx="261">
                  <c:v>20.897155361050334</c:v>
                </c:pt>
                <c:pt idx="262">
                  <c:v>21.006564551422287</c:v>
                </c:pt>
                <c:pt idx="263">
                  <c:v>21.006564551422287</c:v>
                </c:pt>
                <c:pt idx="264">
                  <c:v>21.115973741794317</c:v>
                </c:pt>
                <c:pt idx="265">
                  <c:v>21.225382932166259</c:v>
                </c:pt>
                <c:pt idx="266">
                  <c:v>21.225382932166259</c:v>
                </c:pt>
                <c:pt idx="267">
                  <c:v>21.3347921225383</c:v>
                </c:pt>
                <c:pt idx="268">
                  <c:v>21.3347921225383</c:v>
                </c:pt>
                <c:pt idx="269">
                  <c:v>21.553610503282286</c:v>
                </c:pt>
                <c:pt idx="270">
                  <c:v>21.663019693654299</c:v>
                </c:pt>
                <c:pt idx="271">
                  <c:v>21.663019693654299</c:v>
                </c:pt>
                <c:pt idx="272">
                  <c:v>21.663019693654299</c:v>
                </c:pt>
                <c:pt idx="273">
                  <c:v>21.772428884026276</c:v>
                </c:pt>
                <c:pt idx="274">
                  <c:v>21.772428884026276</c:v>
                </c:pt>
                <c:pt idx="275">
                  <c:v>21.772428884026276</c:v>
                </c:pt>
                <c:pt idx="276">
                  <c:v>21.8818380743982</c:v>
                </c:pt>
                <c:pt idx="277">
                  <c:v>21.8818380743982</c:v>
                </c:pt>
                <c:pt idx="278">
                  <c:v>21.991247264770177</c:v>
                </c:pt>
                <c:pt idx="279">
                  <c:v>22.210065645514216</c:v>
                </c:pt>
                <c:pt idx="280">
                  <c:v>22.319474835886201</c:v>
                </c:pt>
                <c:pt idx="281">
                  <c:v>22.319474835886201</c:v>
                </c:pt>
                <c:pt idx="282">
                  <c:v>22.428884026258217</c:v>
                </c:pt>
                <c:pt idx="283">
                  <c:v>22.428884026258217</c:v>
                </c:pt>
                <c:pt idx="284">
                  <c:v>22.6477024070022</c:v>
                </c:pt>
                <c:pt idx="285">
                  <c:v>22.6477024070022</c:v>
                </c:pt>
                <c:pt idx="286">
                  <c:v>22.757111597374202</c:v>
                </c:pt>
                <c:pt idx="287">
                  <c:v>22.757111597374202</c:v>
                </c:pt>
                <c:pt idx="288">
                  <c:v>22.757111597374202</c:v>
                </c:pt>
                <c:pt idx="289">
                  <c:v>22.757111597374202</c:v>
                </c:pt>
                <c:pt idx="290">
                  <c:v>22.866520787746186</c:v>
                </c:pt>
                <c:pt idx="291">
                  <c:v>22.866520787746186</c:v>
                </c:pt>
                <c:pt idx="292">
                  <c:v>22.866520787746186</c:v>
                </c:pt>
                <c:pt idx="293">
                  <c:v>23.085339168490187</c:v>
                </c:pt>
                <c:pt idx="294">
                  <c:v>23.085339168490187</c:v>
                </c:pt>
                <c:pt idx="295">
                  <c:v>23.085339168490187</c:v>
                </c:pt>
                <c:pt idx="296">
                  <c:v>23.085339168490187</c:v>
                </c:pt>
                <c:pt idx="297">
                  <c:v>23.1947483588621</c:v>
                </c:pt>
                <c:pt idx="298">
                  <c:v>23.304157549234105</c:v>
                </c:pt>
                <c:pt idx="299">
                  <c:v>23.522975929978116</c:v>
                </c:pt>
                <c:pt idx="300">
                  <c:v>23.522975929978116</c:v>
                </c:pt>
                <c:pt idx="301">
                  <c:v>23.522975929978116</c:v>
                </c:pt>
                <c:pt idx="302">
                  <c:v>23.522975929978116</c:v>
                </c:pt>
                <c:pt idx="303">
                  <c:v>23.632385120350119</c:v>
                </c:pt>
                <c:pt idx="304">
                  <c:v>23.741794310722089</c:v>
                </c:pt>
                <c:pt idx="305">
                  <c:v>23.741794310722089</c:v>
                </c:pt>
                <c:pt idx="306">
                  <c:v>23.741794310722089</c:v>
                </c:pt>
                <c:pt idx="307">
                  <c:v>23.851203501094101</c:v>
                </c:pt>
                <c:pt idx="308">
                  <c:v>23.851203501094101</c:v>
                </c:pt>
                <c:pt idx="309">
                  <c:v>23.851203501094101</c:v>
                </c:pt>
                <c:pt idx="310">
                  <c:v>23.960612691466071</c:v>
                </c:pt>
                <c:pt idx="311">
                  <c:v>23.960612691466071</c:v>
                </c:pt>
                <c:pt idx="312">
                  <c:v>24.1794310722101</c:v>
                </c:pt>
                <c:pt idx="313">
                  <c:v>24.1794310722101</c:v>
                </c:pt>
                <c:pt idx="314">
                  <c:v>24.288840262582077</c:v>
                </c:pt>
                <c:pt idx="315">
                  <c:v>24.398249452953976</c:v>
                </c:pt>
                <c:pt idx="316">
                  <c:v>24.398249452953976</c:v>
                </c:pt>
                <c:pt idx="317">
                  <c:v>24.398249452953976</c:v>
                </c:pt>
                <c:pt idx="318">
                  <c:v>24.617067833697998</c:v>
                </c:pt>
                <c:pt idx="319">
                  <c:v>24.617067833697998</c:v>
                </c:pt>
                <c:pt idx="320">
                  <c:v>24.617067833697998</c:v>
                </c:pt>
                <c:pt idx="321">
                  <c:v>24.617067833697998</c:v>
                </c:pt>
                <c:pt idx="322">
                  <c:v>24.617067833697998</c:v>
                </c:pt>
                <c:pt idx="323">
                  <c:v>24.617067833697998</c:v>
                </c:pt>
                <c:pt idx="324">
                  <c:v>24.72647702407</c:v>
                </c:pt>
                <c:pt idx="325">
                  <c:v>24.835886214441999</c:v>
                </c:pt>
                <c:pt idx="326">
                  <c:v>24.835886214441999</c:v>
                </c:pt>
                <c:pt idx="327">
                  <c:v>25.054704595185989</c:v>
                </c:pt>
                <c:pt idx="328">
                  <c:v>25.164113785558001</c:v>
                </c:pt>
                <c:pt idx="329">
                  <c:v>25.382932166302002</c:v>
                </c:pt>
                <c:pt idx="330">
                  <c:v>25.492341356673975</c:v>
                </c:pt>
                <c:pt idx="331">
                  <c:v>25.492341356673975</c:v>
                </c:pt>
                <c:pt idx="332">
                  <c:v>25.711159737417901</c:v>
                </c:pt>
                <c:pt idx="333">
                  <c:v>25.8205689277899</c:v>
                </c:pt>
                <c:pt idx="334">
                  <c:v>25.929978118161888</c:v>
                </c:pt>
                <c:pt idx="335">
                  <c:v>25.929978118161888</c:v>
                </c:pt>
                <c:pt idx="336">
                  <c:v>26.039387308533886</c:v>
                </c:pt>
                <c:pt idx="337">
                  <c:v>26.258205689277887</c:v>
                </c:pt>
                <c:pt idx="338">
                  <c:v>26.258205689277887</c:v>
                </c:pt>
                <c:pt idx="339">
                  <c:v>26.258205689277887</c:v>
                </c:pt>
                <c:pt idx="340">
                  <c:v>26.258205689277887</c:v>
                </c:pt>
                <c:pt idx="341">
                  <c:v>26.258205689277887</c:v>
                </c:pt>
                <c:pt idx="342">
                  <c:v>26.367614879649889</c:v>
                </c:pt>
                <c:pt idx="343">
                  <c:v>26.477024070021876</c:v>
                </c:pt>
                <c:pt idx="344">
                  <c:v>26.695842450765873</c:v>
                </c:pt>
                <c:pt idx="345">
                  <c:v>26.695842450765873</c:v>
                </c:pt>
                <c:pt idx="346">
                  <c:v>26.695842450765873</c:v>
                </c:pt>
                <c:pt idx="347">
                  <c:v>26.695842450765873</c:v>
                </c:pt>
                <c:pt idx="348">
                  <c:v>26.695842450765873</c:v>
                </c:pt>
                <c:pt idx="349">
                  <c:v>26.695842450765873</c:v>
                </c:pt>
                <c:pt idx="350">
                  <c:v>26.695842450765873</c:v>
                </c:pt>
                <c:pt idx="351">
                  <c:v>26.695842450765873</c:v>
                </c:pt>
                <c:pt idx="352">
                  <c:v>26.805251641137886</c:v>
                </c:pt>
                <c:pt idx="353">
                  <c:v>26.914660831509789</c:v>
                </c:pt>
                <c:pt idx="354">
                  <c:v>27.024070021881801</c:v>
                </c:pt>
                <c:pt idx="355">
                  <c:v>27.024070021881801</c:v>
                </c:pt>
                <c:pt idx="356">
                  <c:v>27.024070021881801</c:v>
                </c:pt>
                <c:pt idx="357">
                  <c:v>27.242888402625788</c:v>
                </c:pt>
                <c:pt idx="358">
                  <c:v>27.242888402625788</c:v>
                </c:pt>
                <c:pt idx="359">
                  <c:v>27.242888402625788</c:v>
                </c:pt>
                <c:pt idx="360">
                  <c:v>27.242888402625788</c:v>
                </c:pt>
                <c:pt idx="361">
                  <c:v>27.242888402625788</c:v>
                </c:pt>
                <c:pt idx="362">
                  <c:v>27.242888402625788</c:v>
                </c:pt>
                <c:pt idx="363">
                  <c:v>27.242888402625788</c:v>
                </c:pt>
                <c:pt idx="364">
                  <c:v>27.242888402625788</c:v>
                </c:pt>
                <c:pt idx="365">
                  <c:v>27.242888402625788</c:v>
                </c:pt>
                <c:pt idx="366">
                  <c:v>27.352297592997786</c:v>
                </c:pt>
                <c:pt idx="367">
                  <c:v>27.352297592997786</c:v>
                </c:pt>
                <c:pt idx="368">
                  <c:v>27.461706783369763</c:v>
                </c:pt>
                <c:pt idx="369">
                  <c:v>27.461706783369763</c:v>
                </c:pt>
                <c:pt idx="370">
                  <c:v>27.461706783369763</c:v>
                </c:pt>
                <c:pt idx="371">
                  <c:v>27.461706783369763</c:v>
                </c:pt>
                <c:pt idx="372">
                  <c:v>27.461706783369763</c:v>
                </c:pt>
                <c:pt idx="373">
                  <c:v>27.680525164113799</c:v>
                </c:pt>
                <c:pt idx="374">
                  <c:v>27.680525164113799</c:v>
                </c:pt>
                <c:pt idx="375">
                  <c:v>27.680525164113799</c:v>
                </c:pt>
                <c:pt idx="376">
                  <c:v>27.680525164113799</c:v>
                </c:pt>
                <c:pt idx="377">
                  <c:v>27.680525164113799</c:v>
                </c:pt>
                <c:pt idx="378">
                  <c:v>27.680525164113799</c:v>
                </c:pt>
                <c:pt idx="379">
                  <c:v>27.680525164113799</c:v>
                </c:pt>
                <c:pt idx="380">
                  <c:v>27.789934354485787</c:v>
                </c:pt>
                <c:pt idx="381">
                  <c:v>27.789934354485787</c:v>
                </c:pt>
                <c:pt idx="382">
                  <c:v>27.789934354485787</c:v>
                </c:pt>
                <c:pt idx="383">
                  <c:v>27.789934354485787</c:v>
                </c:pt>
                <c:pt idx="384">
                  <c:v>27.899343544857789</c:v>
                </c:pt>
                <c:pt idx="385">
                  <c:v>28.008752735229773</c:v>
                </c:pt>
                <c:pt idx="386">
                  <c:v>28.008752735229773</c:v>
                </c:pt>
                <c:pt idx="387">
                  <c:v>28.118161925601719</c:v>
                </c:pt>
                <c:pt idx="388">
                  <c:v>28.118161925601719</c:v>
                </c:pt>
                <c:pt idx="389">
                  <c:v>28.336980306345701</c:v>
                </c:pt>
                <c:pt idx="390">
                  <c:v>28.336980306345701</c:v>
                </c:pt>
                <c:pt idx="391">
                  <c:v>28.336980306345701</c:v>
                </c:pt>
                <c:pt idx="392">
                  <c:v>28.336980306345701</c:v>
                </c:pt>
                <c:pt idx="393">
                  <c:v>28.555798687089688</c:v>
                </c:pt>
                <c:pt idx="394">
                  <c:v>28.555798687089688</c:v>
                </c:pt>
                <c:pt idx="395">
                  <c:v>28.555798687089688</c:v>
                </c:pt>
                <c:pt idx="396">
                  <c:v>28.665207877461675</c:v>
                </c:pt>
                <c:pt idx="397">
                  <c:v>28.665207877461675</c:v>
                </c:pt>
                <c:pt idx="398">
                  <c:v>28.774617067833699</c:v>
                </c:pt>
                <c:pt idx="399">
                  <c:v>28.774617067833699</c:v>
                </c:pt>
                <c:pt idx="400">
                  <c:v>28.884026258205687</c:v>
                </c:pt>
                <c:pt idx="401">
                  <c:v>28.884026258205687</c:v>
                </c:pt>
                <c:pt idx="402">
                  <c:v>28.993435448577689</c:v>
                </c:pt>
                <c:pt idx="403">
                  <c:v>28.993435448577689</c:v>
                </c:pt>
                <c:pt idx="404">
                  <c:v>29.102844638949687</c:v>
                </c:pt>
                <c:pt idx="405">
                  <c:v>29.102844638949687</c:v>
                </c:pt>
                <c:pt idx="406">
                  <c:v>29.102844638949687</c:v>
                </c:pt>
                <c:pt idx="407">
                  <c:v>29.212253829321689</c:v>
                </c:pt>
                <c:pt idx="408">
                  <c:v>29.212253829321689</c:v>
                </c:pt>
                <c:pt idx="409">
                  <c:v>29.212253829321689</c:v>
                </c:pt>
                <c:pt idx="410">
                  <c:v>29.321663019693698</c:v>
                </c:pt>
                <c:pt idx="411">
                  <c:v>29.321663019693698</c:v>
                </c:pt>
                <c:pt idx="412">
                  <c:v>29.431072210065587</c:v>
                </c:pt>
                <c:pt idx="413">
                  <c:v>29.540481400437599</c:v>
                </c:pt>
                <c:pt idx="414">
                  <c:v>29.759299781181589</c:v>
                </c:pt>
                <c:pt idx="415">
                  <c:v>29.759299781181589</c:v>
                </c:pt>
                <c:pt idx="416">
                  <c:v>29.759299781181589</c:v>
                </c:pt>
                <c:pt idx="417">
                  <c:v>29.759299781181589</c:v>
                </c:pt>
                <c:pt idx="418">
                  <c:v>29.759299781181589</c:v>
                </c:pt>
                <c:pt idx="419">
                  <c:v>29.868708971553573</c:v>
                </c:pt>
                <c:pt idx="420">
                  <c:v>29.868708971553573</c:v>
                </c:pt>
                <c:pt idx="421">
                  <c:v>29.868708971553573</c:v>
                </c:pt>
                <c:pt idx="422">
                  <c:v>29.868708971553573</c:v>
                </c:pt>
                <c:pt idx="423">
                  <c:v>29.868708971553573</c:v>
                </c:pt>
                <c:pt idx="424">
                  <c:v>29.868708971553573</c:v>
                </c:pt>
                <c:pt idx="425">
                  <c:v>29.978118161925586</c:v>
                </c:pt>
                <c:pt idx="426">
                  <c:v>30.087527352297599</c:v>
                </c:pt>
                <c:pt idx="427">
                  <c:v>30.087527352297599</c:v>
                </c:pt>
                <c:pt idx="428">
                  <c:v>30.087527352297599</c:v>
                </c:pt>
                <c:pt idx="429">
                  <c:v>30.087527352297599</c:v>
                </c:pt>
                <c:pt idx="430">
                  <c:v>30.087527352297599</c:v>
                </c:pt>
                <c:pt idx="431">
                  <c:v>30.196936542669587</c:v>
                </c:pt>
                <c:pt idx="432">
                  <c:v>30.306345733041599</c:v>
                </c:pt>
                <c:pt idx="433">
                  <c:v>30.415754923413601</c:v>
                </c:pt>
                <c:pt idx="434">
                  <c:v>30.415754923413601</c:v>
                </c:pt>
                <c:pt idx="435">
                  <c:v>30.5251641137856</c:v>
                </c:pt>
                <c:pt idx="436">
                  <c:v>30.634573304157517</c:v>
                </c:pt>
                <c:pt idx="437">
                  <c:v>30.634573304157517</c:v>
                </c:pt>
                <c:pt idx="438">
                  <c:v>30.743982494529487</c:v>
                </c:pt>
                <c:pt idx="439">
                  <c:v>30.743982494529487</c:v>
                </c:pt>
                <c:pt idx="440">
                  <c:v>30.853391684901499</c:v>
                </c:pt>
                <c:pt idx="441">
                  <c:v>30.962800875273476</c:v>
                </c:pt>
                <c:pt idx="442">
                  <c:v>30.962800875273476</c:v>
                </c:pt>
                <c:pt idx="443">
                  <c:v>30.962800875273476</c:v>
                </c:pt>
                <c:pt idx="444">
                  <c:v>31.0722100656455</c:v>
                </c:pt>
                <c:pt idx="445">
                  <c:v>31.0722100656455</c:v>
                </c:pt>
                <c:pt idx="446">
                  <c:v>31.181619256017488</c:v>
                </c:pt>
                <c:pt idx="447">
                  <c:v>31.2910284463895</c:v>
                </c:pt>
                <c:pt idx="448">
                  <c:v>31.400437636761463</c:v>
                </c:pt>
                <c:pt idx="449">
                  <c:v>31.400437636761463</c:v>
                </c:pt>
                <c:pt idx="450">
                  <c:v>31.400437636761463</c:v>
                </c:pt>
                <c:pt idx="451">
                  <c:v>31.509846827133487</c:v>
                </c:pt>
                <c:pt idx="452">
                  <c:v>31.509846827133487</c:v>
                </c:pt>
                <c:pt idx="453">
                  <c:v>31.509846827133487</c:v>
                </c:pt>
                <c:pt idx="454">
                  <c:v>31.619256017505517</c:v>
                </c:pt>
                <c:pt idx="455">
                  <c:v>31.728665207877487</c:v>
                </c:pt>
                <c:pt idx="456">
                  <c:v>31.947483588621363</c:v>
                </c:pt>
                <c:pt idx="457">
                  <c:v>31.947483588621363</c:v>
                </c:pt>
                <c:pt idx="458">
                  <c:v>31.947483588621363</c:v>
                </c:pt>
                <c:pt idx="459">
                  <c:v>32.166301969365399</c:v>
                </c:pt>
                <c:pt idx="460">
                  <c:v>32.275711159737398</c:v>
                </c:pt>
                <c:pt idx="461">
                  <c:v>32.275711159737398</c:v>
                </c:pt>
                <c:pt idx="462">
                  <c:v>32.275711159737398</c:v>
                </c:pt>
                <c:pt idx="463">
                  <c:v>32.494529540481402</c:v>
                </c:pt>
                <c:pt idx="464">
                  <c:v>32.603938730853436</c:v>
                </c:pt>
                <c:pt idx="465">
                  <c:v>32.603938730853436</c:v>
                </c:pt>
                <c:pt idx="466">
                  <c:v>32.603938730853436</c:v>
                </c:pt>
                <c:pt idx="467">
                  <c:v>32.603938730853436</c:v>
                </c:pt>
                <c:pt idx="468">
                  <c:v>32.713347921225399</c:v>
                </c:pt>
                <c:pt idx="469">
                  <c:v>32.713347921225399</c:v>
                </c:pt>
                <c:pt idx="470">
                  <c:v>32.713347921225399</c:v>
                </c:pt>
                <c:pt idx="471">
                  <c:v>32.713347921225399</c:v>
                </c:pt>
                <c:pt idx="472">
                  <c:v>32.713347921225399</c:v>
                </c:pt>
                <c:pt idx="473">
                  <c:v>32.822757111597397</c:v>
                </c:pt>
                <c:pt idx="474">
                  <c:v>32.822757111597397</c:v>
                </c:pt>
                <c:pt idx="475">
                  <c:v>32.822757111597397</c:v>
                </c:pt>
                <c:pt idx="476">
                  <c:v>32.822757111597397</c:v>
                </c:pt>
                <c:pt idx="477">
                  <c:v>32.822757111597397</c:v>
                </c:pt>
                <c:pt idx="478">
                  <c:v>32.932166301969403</c:v>
                </c:pt>
                <c:pt idx="479">
                  <c:v>33.041575492341394</c:v>
                </c:pt>
                <c:pt idx="480">
                  <c:v>33.041575492341394</c:v>
                </c:pt>
                <c:pt idx="481">
                  <c:v>33.041575492341394</c:v>
                </c:pt>
                <c:pt idx="482">
                  <c:v>33.041575492341394</c:v>
                </c:pt>
                <c:pt idx="483">
                  <c:v>33.041575492341394</c:v>
                </c:pt>
                <c:pt idx="484">
                  <c:v>33.150984682713329</c:v>
                </c:pt>
                <c:pt idx="485">
                  <c:v>33.260393873085313</c:v>
                </c:pt>
                <c:pt idx="486">
                  <c:v>33.260393873085313</c:v>
                </c:pt>
                <c:pt idx="487">
                  <c:v>33.369803063457248</c:v>
                </c:pt>
                <c:pt idx="488">
                  <c:v>33.479212253829303</c:v>
                </c:pt>
                <c:pt idx="489">
                  <c:v>33.479212253829303</c:v>
                </c:pt>
                <c:pt idx="490">
                  <c:v>33.588621444201294</c:v>
                </c:pt>
                <c:pt idx="491">
                  <c:v>33.588621444201294</c:v>
                </c:pt>
                <c:pt idx="492">
                  <c:v>33.698030634573371</c:v>
                </c:pt>
                <c:pt idx="493">
                  <c:v>33.807439824945298</c:v>
                </c:pt>
                <c:pt idx="494">
                  <c:v>33.807439824945298</c:v>
                </c:pt>
                <c:pt idx="495">
                  <c:v>33.807439824945298</c:v>
                </c:pt>
                <c:pt idx="496">
                  <c:v>33.916849015317212</c:v>
                </c:pt>
                <c:pt idx="497">
                  <c:v>33.916849015317212</c:v>
                </c:pt>
                <c:pt idx="498">
                  <c:v>33.916849015317212</c:v>
                </c:pt>
                <c:pt idx="499">
                  <c:v>33.916849015317212</c:v>
                </c:pt>
                <c:pt idx="500">
                  <c:v>34.026258205689302</c:v>
                </c:pt>
                <c:pt idx="501">
                  <c:v>34.026258205689302</c:v>
                </c:pt>
                <c:pt idx="502">
                  <c:v>34.026258205689302</c:v>
                </c:pt>
                <c:pt idx="503">
                  <c:v>34.026258205689302</c:v>
                </c:pt>
                <c:pt idx="504">
                  <c:v>34.245076586433299</c:v>
                </c:pt>
                <c:pt idx="505">
                  <c:v>34.354485776805163</c:v>
                </c:pt>
                <c:pt idx="506">
                  <c:v>34.463894967177197</c:v>
                </c:pt>
                <c:pt idx="507">
                  <c:v>34.573304157549195</c:v>
                </c:pt>
                <c:pt idx="508">
                  <c:v>34.682713347921272</c:v>
                </c:pt>
                <c:pt idx="509">
                  <c:v>34.792122538293235</c:v>
                </c:pt>
                <c:pt idx="510">
                  <c:v>34.792122538293235</c:v>
                </c:pt>
                <c:pt idx="511">
                  <c:v>35.010940919037196</c:v>
                </c:pt>
                <c:pt idx="512">
                  <c:v>35.010940919037196</c:v>
                </c:pt>
                <c:pt idx="513">
                  <c:v>35.010940919037196</c:v>
                </c:pt>
                <c:pt idx="514">
                  <c:v>35.010940919037196</c:v>
                </c:pt>
                <c:pt idx="515">
                  <c:v>35.010940919037196</c:v>
                </c:pt>
                <c:pt idx="516">
                  <c:v>35.120350109409237</c:v>
                </c:pt>
                <c:pt idx="517">
                  <c:v>35.120350109409237</c:v>
                </c:pt>
                <c:pt idx="518">
                  <c:v>35.120350109409237</c:v>
                </c:pt>
                <c:pt idx="519">
                  <c:v>35.229759299781236</c:v>
                </c:pt>
                <c:pt idx="520">
                  <c:v>35.229759299781236</c:v>
                </c:pt>
                <c:pt idx="521">
                  <c:v>35.229759299781236</c:v>
                </c:pt>
                <c:pt idx="522">
                  <c:v>35.229759299781236</c:v>
                </c:pt>
                <c:pt idx="523">
                  <c:v>35.339168490153199</c:v>
                </c:pt>
                <c:pt idx="524">
                  <c:v>35.339168490153199</c:v>
                </c:pt>
                <c:pt idx="525">
                  <c:v>35.339168490153199</c:v>
                </c:pt>
                <c:pt idx="526">
                  <c:v>35.339168490153199</c:v>
                </c:pt>
                <c:pt idx="527">
                  <c:v>35.448577680525212</c:v>
                </c:pt>
                <c:pt idx="528">
                  <c:v>35.557986870897139</c:v>
                </c:pt>
                <c:pt idx="529">
                  <c:v>35.557986870897139</c:v>
                </c:pt>
                <c:pt idx="530">
                  <c:v>35.557986870897139</c:v>
                </c:pt>
                <c:pt idx="531">
                  <c:v>35.667396061269095</c:v>
                </c:pt>
                <c:pt idx="532">
                  <c:v>35.667396061269095</c:v>
                </c:pt>
                <c:pt idx="533">
                  <c:v>35.667396061269095</c:v>
                </c:pt>
                <c:pt idx="534">
                  <c:v>35.667396061269095</c:v>
                </c:pt>
                <c:pt idx="535">
                  <c:v>35.667396061269095</c:v>
                </c:pt>
                <c:pt idx="536">
                  <c:v>35.776805251641065</c:v>
                </c:pt>
                <c:pt idx="537">
                  <c:v>35.886214442013063</c:v>
                </c:pt>
                <c:pt idx="538">
                  <c:v>35.886214442013063</c:v>
                </c:pt>
                <c:pt idx="539">
                  <c:v>35.886214442013063</c:v>
                </c:pt>
                <c:pt idx="540">
                  <c:v>35.995623632385112</c:v>
                </c:pt>
                <c:pt idx="541">
                  <c:v>35.995623632385112</c:v>
                </c:pt>
                <c:pt idx="542">
                  <c:v>36.105032822757146</c:v>
                </c:pt>
                <c:pt idx="543">
                  <c:v>36.3238512035011</c:v>
                </c:pt>
                <c:pt idx="544">
                  <c:v>36.433260393873098</c:v>
                </c:pt>
                <c:pt idx="545">
                  <c:v>36.433260393873098</c:v>
                </c:pt>
                <c:pt idx="546">
                  <c:v>36.433260393873098</c:v>
                </c:pt>
                <c:pt idx="547">
                  <c:v>36.433260393873098</c:v>
                </c:pt>
                <c:pt idx="548">
                  <c:v>36.433260393873098</c:v>
                </c:pt>
                <c:pt idx="549">
                  <c:v>36.433260393873098</c:v>
                </c:pt>
                <c:pt idx="550">
                  <c:v>36.542669584245047</c:v>
                </c:pt>
                <c:pt idx="551">
                  <c:v>36.542669584245047</c:v>
                </c:pt>
                <c:pt idx="552">
                  <c:v>36.542669584245047</c:v>
                </c:pt>
                <c:pt idx="553">
                  <c:v>36.542669584245047</c:v>
                </c:pt>
                <c:pt idx="554">
                  <c:v>36.542669584245047</c:v>
                </c:pt>
                <c:pt idx="555">
                  <c:v>36.652078774617095</c:v>
                </c:pt>
                <c:pt idx="556">
                  <c:v>36.870897155360929</c:v>
                </c:pt>
                <c:pt idx="557">
                  <c:v>36.870897155360929</c:v>
                </c:pt>
                <c:pt idx="558">
                  <c:v>36.870897155360929</c:v>
                </c:pt>
                <c:pt idx="559">
                  <c:v>36.980306345732998</c:v>
                </c:pt>
                <c:pt idx="560">
                  <c:v>36.980306345732998</c:v>
                </c:pt>
                <c:pt idx="561">
                  <c:v>36.980306345732998</c:v>
                </c:pt>
                <c:pt idx="562">
                  <c:v>37.089715536105047</c:v>
                </c:pt>
                <c:pt idx="563">
                  <c:v>37.199124726477045</c:v>
                </c:pt>
                <c:pt idx="564">
                  <c:v>37.417943107220964</c:v>
                </c:pt>
                <c:pt idx="565">
                  <c:v>37.417943107220964</c:v>
                </c:pt>
                <c:pt idx="566">
                  <c:v>37.417943107220964</c:v>
                </c:pt>
                <c:pt idx="567">
                  <c:v>37.417943107220964</c:v>
                </c:pt>
                <c:pt idx="568">
                  <c:v>37.417943107220964</c:v>
                </c:pt>
                <c:pt idx="569">
                  <c:v>37.417943107220964</c:v>
                </c:pt>
                <c:pt idx="570">
                  <c:v>37.417943107220964</c:v>
                </c:pt>
                <c:pt idx="571">
                  <c:v>37.417943107220964</c:v>
                </c:pt>
                <c:pt idx="572">
                  <c:v>37.417943107220964</c:v>
                </c:pt>
                <c:pt idx="573">
                  <c:v>37.527352297593012</c:v>
                </c:pt>
                <c:pt idx="574">
                  <c:v>37.527352297593012</c:v>
                </c:pt>
                <c:pt idx="575">
                  <c:v>37.636761487964996</c:v>
                </c:pt>
                <c:pt idx="576">
                  <c:v>37.636761487964996</c:v>
                </c:pt>
                <c:pt idx="577">
                  <c:v>37.636761487964996</c:v>
                </c:pt>
                <c:pt idx="578">
                  <c:v>37.746170678337002</c:v>
                </c:pt>
                <c:pt idx="579">
                  <c:v>37.746170678337002</c:v>
                </c:pt>
                <c:pt idx="580">
                  <c:v>37.746170678337002</c:v>
                </c:pt>
                <c:pt idx="581">
                  <c:v>37.746170678337002</c:v>
                </c:pt>
                <c:pt idx="582">
                  <c:v>37.746170678337002</c:v>
                </c:pt>
                <c:pt idx="583">
                  <c:v>37.746170678337002</c:v>
                </c:pt>
                <c:pt idx="584">
                  <c:v>37.855579868709</c:v>
                </c:pt>
                <c:pt idx="585">
                  <c:v>37.855579868709</c:v>
                </c:pt>
                <c:pt idx="586">
                  <c:v>37.855579868709</c:v>
                </c:pt>
                <c:pt idx="587">
                  <c:v>37.855579868709</c:v>
                </c:pt>
                <c:pt idx="588">
                  <c:v>37.855579868709</c:v>
                </c:pt>
                <c:pt idx="589">
                  <c:v>37.855579868709</c:v>
                </c:pt>
                <c:pt idx="590">
                  <c:v>37.855579868709</c:v>
                </c:pt>
                <c:pt idx="591">
                  <c:v>37.855579868709</c:v>
                </c:pt>
                <c:pt idx="592">
                  <c:v>37.855579868709</c:v>
                </c:pt>
                <c:pt idx="593">
                  <c:v>37.855579868709</c:v>
                </c:pt>
                <c:pt idx="594">
                  <c:v>37.855579868709</c:v>
                </c:pt>
                <c:pt idx="595">
                  <c:v>37.855579868709</c:v>
                </c:pt>
                <c:pt idx="596">
                  <c:v>37.964989059080963</c:v>
                </c:pt>
                <c:pt idx="597">
                  <c:v>37.964989059080963</c:v>
                </c:pt>
                <c:pt idx="598">
                  <c:v>38.074398249453012</c:v>
                </c:pt>
                <c:pt idx="599">
                  <c:v>38.074398249453012</c:v>
                </c:pt>
                <c:pt idx="600">
                  <c:v>38.183807439824896</c:v>
                </c:pt>
              </c:numCache>
            </c:numRef>
          </c:val>
        </c:ser>
        <c:ser>
          <c:idx val="1"/>
          <c:order val="1"/>
          <c:tx>
            <c:v>False Positive</c:v>
          </c:tx>
          <c:marker>
            <c:symbol val="none"/>
          </c:marker>
          <c:cat>
            <c:numRef>
              <c:f>listwhite!$C$1:$C$601</c:f>
              <c:numCache>
                <c:formatCode>General</c:formatCode>
                <c:ptCount val="601"/>
                <c:pt idx="0">
                  <c:v>0</c:v>
                </c:pt>
                <c:pt idx="1">
                  <c:v>1.0000000000000005E-2</c:v>
                </c:pt>
                <c:pt idx="2">
                  <c:v>2.0000000000000011E-2</c:v>
                </c:pt>
                <c:pt idx="3">
                  <c:v>3.0000000000000016E-2</c:v>
                </c:pt>
                <c:pt idx="4">
                  <c:v>4.0000000000000022E-2</c:v>
                </c:pt>
                <c:pt idx="5">
                  <c:v>5.0000000000000024E-2</c:v>
                </c:pt>
                <c:pt idx="6">
                  <c:v>6.0000000000000032E-2</c:v>
                </c:pt>
                <c:pt idx="7">
                  <c:v>7.0000000000000021E-2</c:v>
                </c:pt>
                <c:pt idx="8">
                  <c:v>8.0000000000000043E-2</c:v>
                </c:pt>
                <c:pt idx="9">
                  <c:v>9.0000000000000024E-2</c:v>
                </c:pt>
                <c:pt idx="10">
                  <c:v>0.1</c:v>
                </c:pt>
                <c:pt idx="11">
                  <c:v>0.11000000000000001</c:v>
                </c:pt>
                <c:pt idx="12">
                  <c:v>0.12000000000000002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0.15000000000000013</c:v>
                </c:pt>
                <c:pt idx="16">
                  <c:v>0.16000000000000003</c:v>
                </c:pt>
                <c:pt idx="17">
                  <c:v>0.17</c:v>
                </c:pt>
                <c:pt idx="18">
                  <c:v>0.18000000000000013</c:v>
                </c:pt>
                <c:pt idx="19">
                  <c:v>0.19000000000000003</c:v>
                </c:pt>
                <c:pt idx="20">
                  <c:v>0.2</c:v>
                </c:pt>
                <c:pt idx="21">
                  <c:v>0.21000000000000013</c:v>
                </c:pt>
                <c:pt idx="22">
                  <c:v>0.22000000000000003</c:v>
                </c:pt>
                <c:pt idx="23">
                  <c:v>0.23</c:v>
                </c:pt>
                <c:pt idx="24">
                  <c:v>0.24000000000000013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0.28000000000000008</c:v>
                </c:pt>
                <c:pt idx="29">
                  <c:v>0.29000000000000026</c:v>
                </c:pt>
                <c:pt idx="30">
                  <c:v>0.30000000000000027</c:v>
                </c:pt>
                <c:pt idx="31">
                  <c:v>0.31000000000000028</c:v>
                </c:pt>
                <c:pt idx="32">
                  <c:v>0.32000000000000034</c:v>
                </c:pt>
                <c:pt idx="33">
                  <c:v>0.3300000000000004</c:v>
                </c:pt>
                <c:pt idx="34">
                  <c:v>0.34000000000000008</c:v>
                </c:pt>
                <c:pt idx="35">
                  <c:v>0.35000000000000026</c:v>
                </c:pt>
                <c:pt idx="36">
                  <c:v>0.36000000000000026</c:v>
                </c:pt>
                <c:pt idx="37">
                  <c:v>0.37000000000000027</c:v>
                </c:pt>
                <c:pt idx="38">
                  <c:v>0.38000000000000034</c:v>
                </c:pt>
                <c:pt idx="39">
                  <c:v>0.39000000000000035</c:v>
                </c:pt>
                <c:pt idx="40">
                  <c:v>0.4</c:v>
                </c:pt>
                <c:pt idx="41">
                  <c:v>0.41000000000000025</c:v>
                </c:pt>
                <c:pt idx="42">
                  <c:v>0.42000000000000026</c:v>
                </c:pt>
                <c:pt idx="43">
                  <c:v>0.43000000000000027</c:v>
                </c:pt>
                <c:pt idx="44">
                  <c:v>0.44000000000000006</c:v>
                </c:pt>
                <c:pt idx="45">
                  <c:v>0.45</c:v>
                </c:pt>
                <c:pt idx="46">
                  <c:v>0.46</c:v>
                </c:pt>
                <c:pt idx="47">
                  <c:v>0.47000000000000008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0.56999999999999995</c:v>
                </c:pt>
                <c:pt idx="58">
                  <c:v>0.58000000000000007</c:v>
                </c:pt>
                <c:pt idx="59">
                  <c:v>0.59000000000000008</c:v>
                </c:pt>
                <c:pt idx="60">
                  <c:v>0.60000000000000053</c:v>
                </c:pt>
                <c:pt idx="61">
                  <c:v>0.61000000000000054</c:v>
                </c:pt>
                <c:pt idx="62">
                  <c:v>0.62000000000000055</c:v>
                </c:pt>
                <c:pt idx="63">
                  <c:v>0.63000000000000056</c:v>
                </c:pt>
                <c:pt idx="64">
                  <c:v>0.64000000000000068</c:v>
                </c:pt>
                <c:pt idx="65">
                  <c:v>0.6500000000000008</c:v>
                </c:pt>
                <c:pt idx="66">
                  <c:v>0.66000000000000081</c:v>
                </c:pt>
                <c:pt idx="67">
                  <c:v>0.67000000000000082</c:v>
                </c:pt>
                <c:pt idx="68">
                  <c:v>0.6800000000000006</c:v>
                </c:pt>
                <c:pt idx="69">
                  <c:v>0.69000000000000061</c:v>
                </c:pt>
                <c:pt idx="70">
                  <c:v>0.70000000000000051</c:v>
                </c:pt>
                <c:pt idx="71">
                  <c:v>0.71000000000000052</c:v>
                </c:pt>
                <c:pt idx="72">
                  <c:v>0.72000000000000053</c:v>
                </c:pt>
                <c:pt idx="73">
                  <c:v>0.73000000000000054</c:v>
                </c:pt>
                <c:pt idx="74">
                  <c:v>0.74000000000000055</c:v>
                </c:pt>
                <c:pt idx="75">
                  <c:v>0.75000000000000056</c:v>
                </c:pt>
                <c:pt idx="76">
                  <c:v>0.76000000000000056</c:v>
                </c:pt>
                <c:pt idx="77">
                  <c:v>0.77000000000000046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0.82000000000000095</c:v>
                </c:pt>
                <c:pt idx="83">
                  <c:v>0.83000000000000151</c:v>
                </c:pt>
                <c:pt idx="84">
                  <c:v>0.84000000000000152</c:v>
                </c:pt>
                <c:pt idx="85">
                  <c:v>0.85000000000000153</c:v>
                </c:pt>
                <c:pt idx="86">
                  <c:v>0.86000000000000154</c:v>
                </c:pt>
                <c:pt idx="87">
                  <c:v>0.87000000000000155</c:v>
                </c:pt>
                <c:pt idx="88">
                  <c:v>0.88000000000000111</c:v>
                </c:pt>
                <c:pt idx="89">
                  <c:v>0.89000000000000112</c:v>
                </c:pt>
                <c:pt idx="90">
                  <c:v>0.90000000000000102</c:v>
                </c:pt>
                <c:pt idx="91">
                  <c:v>0.91000000000000103</c:v>
                </c:pt>
                <c:pt idx="92">
                  <c:v>0.92000000000000104</c:v>
                </c:pt>
                <c:pt idx="93">
                  <c:v>0.93000000000000105</c:v>
                </c:pt>
                <c:pt idx="94">
                  <c:v>0.94000000000000095</c:v>
                </c:pt>
                <c:pt idx="95">
                  <c:v>0.95000000000000095</c:v>
                </c:pt>
                <c:pt idx="96">
                  <c:v>0.96000000000000152</c:v>
                </c:pt>
                <c:pt idx="97">
                  <c:v>0.97000000000000142</c:v>
                </c:pt>
                <c:pt idx="98">
                  <c:v>0.98000000000000098</c:v>
                </c:pt>
                <c:pt idx="99">
                  <c:v>0.99000000000000099</c:v>
                </c:pt>
                <c:pt idx="100">
                  <c:v>1</c:v>
                </c:pt>
                <c:pt idx="101">
                  <c:v>1.01</c:v>
                </c:pt>
                <c:pt idx="102">
                  <c:v>1.02</c:v>
                </c:pt>
                <c:pt idx="103">
                  <c:v>1.03</c:v>
                </c:pt>
                <c:pt idx="104">
                  <c:v>1.04</c:v>
                </c:pt>
                <c:pt idx="105">
                  <c:v>1.05</c:v>
                </c:pt>
                <c:pt idx="106">
                  <c:v>1.06</c:v>
                </c:pt>
                <c:pt idx="107">
                  <c:v>1.07</c:v>
                </c:pt>
                <c:pt idx="108">
                  <c:v>1.08</c:v>
                </c:pt>
                <c:pt idx="109">
                  <c:v>1.0900000000000001</c:v>
                </c:pt>
                <c:pt idx="110">
                  <c:v>1.1000000000000001</c:v>
                </c:pt>
                <c:pt idx="111">
                  <c:v>1.1100000000000001</c:v>
                </c:pt>
                <c:pt idx="112">
                  <c:v>1.1200000000000001</c:v>
                </c:pt>
                <c:pt idx="113">
                  <c:v>1.1299999999999988</c:v>
                </c:pt>
                <c:pt idx="114">
                  <c:v>1.1399999999999988</c:v>
                </c:pt>
                <c:pt idx="115">
                  <c:v>1.1499999999999988</c:v>
                </c:pt>
                <c:pt idx="116">
                  <c:v>1.1599999999999988</c:v>
                </c:pt>
                <c:pt idx="117">
                  <c:v>1.170000000000001</c:v>
                </c:pt>
                <c:pt idx="118">
                  <c:v>1.180000000000001</c:v>
                </c:pt>
                <c:pt idx="119">
                  <c:v>1.1900000000000011</c:v>
                </c:pt>
                <c:pt idx="120">
                  <c:v>1.2</c:v>
                </c:pt>
                <c:pt idx="121">
                  <c:v>1.21</c:v>
                </c:pt>
                <c:pt idx="122">
                  <c:v>1.22</c:v>
                </c:pt>
                <c:pt idx="123">
                  <c:v>1.23</c:v>
                </c:pt>
                <c:pt idx="124">
                  <c:v>1.24</c:v>
                </c:pt>
                <c:pt idx="125">
                  <c:v>1.25</c:v>
                </c:pt>
                <c:pt idx="126">
                  <c:v>1.26</c:v>
                </c:pt>
                <c:pt idx="127">
                  <c:v>1.27</c:v>
                </c:pt>
                <c:pt idx="128">
                  <c:v>1.28</c:v>
                </c:pt>
                <c:pt idx="129">
                  <c:v>1.29</c:v>
                </c:pt>
                <c:pt idx="130">
                  <c:v>1.3</c:v>
                </c:pt>
                <c:pt idx="131">
                  <c:v>1.31</c:v>
                </c:pt>
                <c:pt idx="132">
                  <c:v>1.32</c:v>
                </c:pt>
                <c:pt idx="133">
                  <c:v>1.33</c:v>
                </c:pt>
                <c:pt idx="134">
                  <c:v>1.34</c:v>
                </c:pt>
                <c:pt idx="135">
                  <c:v>1.35</c:v>
                </c:pt>
                <c:pt idx="136">
                  <c:v>1.36</c:v>
                </c:pt>
                <c:pt idx="137">
                  <c:v>1.37</c:v>
                </c:pt>
                <c:pt idx="138">
                  <c:v>1.3800000000000001</c:v>
                </c:pt>
                <c:pt idx="139">
                  <c:v>1.3900000000000001</c:v>
                </c:pt>
                <c:pt idx="140">
                  <c:v>1.4</c:v>
                </c:pt>
                <c:pt idx="141">
                  <c:v>1.41</c:v>
                </c:pt>
                <c:pt idx="142">
                  <c:v>1.42</c:v>
                </c:pt>
                <c:pt idx="143">
                  <c:v>1.43</c:v>
                </c:pt>
                <c:pt idx="144">
                  <c:v>1.44</c:v>
                </c:pt>
                <c:pt idx="145">
                  <c:v>1.45</c:v>
                </c:pt>
                <c:pt idx="146">
                  <c:v>1.46</c:v>
                </c:pt>
                <c:pt idx="147">
                  <c:v>1.47</c:v>
                </c:pt>
                <c:pt idx="148">
                  <c:v>1.48</c:v>
                </c:pt>
                <c:pt idx="149">
                  <c:v>1.49</c:v>
                </c:pt>
                <c:pt idx="150">
                  <c:v>1.5</c:v>
                </c:pt>
                <c:pt idx="151">
                  <c:v>1.51</c:v>
                </c:pt>
                <c:pt idx="152">
                  <c:v>1.52</c:v>
                </c:pt>
                <c:pt idx="153">
                  <c:v>1.53</c:v>
                </c:pt>
                <c:pt idx="154">
                  <c:v>1.54</c:v>
                </c:pt>
                <c:pt idx="155">
                  <c:v>1.55</c:v>
                </c:pt>
                <c:pt idx="156">
                  <c:v>1.56</c:v>
                </c:pt>
                <c:pt idx="157">
                  <c:v>1.57</c:v>
                </c:pt>
                <c:pt idx="158">
                  <c:v>1.58</c:v>
                </c:pt>
                <c:pt idx="159">
                  <c:v>1.59</c:v>
                </c:pt>
                <c:pt idx="160">
                  <c:v>1.6</c:v>
                </c:pt>
                <c:pt idx="161">
                  <c:v>1.61</c:v>
                </c:pt>
                <c:pt idx="162">
                  <c:v>1.62</c:v>
                </c:pt>
                <c:pt idx="163">
                  <c:v>1.6300000000000001</c:v>
                </c:pt>
                <c:pt idx="164">
                  <c:v>1.6400000000000001</c:v>
                </c:pt>
                <c:pt idx="165">
                  <c:v>1.6500000000000001</c:v>
                </c:pt>
                <c:pt idx="166">
                  <c:v>1.6600000000000001</c:v>
                </c:pt>
                <c:pt idx="167">
                  <c:v>1.670000000000001</c:v>
                </c:pt>
                <c:pt idx="168">
                  <c:v>1.680000000000001</c:v>
                </c:pt>
                <c:pt idx="169">
                  <c:v>1.6900000000000011</c:v>
                </c:pt>
                <c:pt idx="170">
                  <c:v>1.7000000000000002</c:v>
                </c:pt>
                <c:pt idx="171">
                  <c:v>1.7100000000000002</c:v>
                </c:pt>
                <c:pt idx="172">
                  <c:v>1.7200000000000002</c:v>
                </c:pt>
                <c:pt idx="173">
                  <c:v>1.7300000000000002</c:v>
                </c:pt>
                <c:pt idx="174">
                  <c:v>1.7400000000000002</c:v>
                </c:pt>
                <c:pt idx="175">
                  <c:v>1.7500000000000002</c:v>
                </c:pt>
                <c:pt idx="176">
                  <c:v>1.7600000000000002</c:v>
                </c:pt>
                <c:pt idx="177">
                  <c:v>1.7700000000000002</c:v>
                </c:pt>
                <c:pt idx="178">
                  <c:v>1.7800000000000002</c:v>
                </c:pt>
                <c:pt idx="179">
                  <c:v>1.7900000000000003</c:v>
                </c:pt>
                <c:pt idx="180">
                  <c:v>1.8</c:v>
                </c:pt>
                <c:pt idx="181">
                  <c:v>1.81</c:v>
                </c:pt>
                <c:pt idx="182">
                  <c:v>1.82</c:v>
                </c:pt>
                <c:pt idx="183">
                  <c:v>1.83</c:v>
                </c:pt>
                <c:pt idx="184">
                  <c:v>1.84</c:v>
                </c:pt>
                <c:pt idx="185">
                  <c:v>1.85</c:v>
                </c:pt>
                <c:pt idx="186">
                  <c:v>1.86</c:v>
                </c:pt>
                <c:pt idx="187">
                  <c:v>1.87</c:v>
                </c:pt>
                <c:pt idx="188">
                  <c:v>1.8800000000000001</c:v>
                </c:pt>
                <c:pt idx="189">
                  <c:v>1.8900000000000001</c:v>
                </c:pt>
                <c:pt idx="190">
                  <c:v>1.9000000000000001</c:v>
                </c:pt>
                <c:pt idx="191">
                  <c:v>1.9100000000000001</c:v>
                </c:pt>
                <c:pt idx="192">
                  <c:v>1.9200000000000008</c:v>
                </c:pt>
                <c:pt idx="193">
                  <c:v>1.9300000000000008</c:v>
                </c:pt>
                <c:pt idx="194">
                  <c:v>1.9400000000000008</c:v>
                </c:pt>
                <c:pt idx="195">
                  <c:v>1.9500000000000008</c:v>
                </c:pt>
                <c:pt idx="196">
                  <c:v>1.9600000000000009</c:v>
                </c:pt>
                <c:pt idx="197">
                  <c:v>1.9700000000000009</c:v>
                </c:pt>
                <c:pt idx="198">
                  <c:v>1.9800000000000009</c:v>
                </c:pt>
                <c:pt idx="199">
                  <c:v>1.9900000000000009</c:v>
                </c:pt>
                <c:pt idx="200">
                  <c:v>2</c:v>
                </c:pt>
                <c:pt idx="201">
                  <c:v>2.0099999999999998</c:v>
                </c:pt>
                <c:pt idx="202">
                  <c:v>2.02</c:v>
                </c:pt>
                <c:pt idx="203">
                  <c:v>2.0299999999999998</c:v>
                </c:pt>
                <c:pt idx="204">
                  <c:v>2.04</c:v>
                </c:pt>
                <c:pt idx="205">
                  <c:v>2.0499999999999998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2.08</c:v>
                </c:pt>
                <c:pt idx="209">
                  <c:v>2.09</c:v>
                </c:pt>
                <c:pt idx="210">
                  <c:v>2.1</c:v>
                </c:pt>
                <c:pt idx="211">
                  <c:v>2.11</c:v>
                </c:pt>
                <c:pt idx="212">
                  <c:v>2.12</c:v>
                </c:pt>
                <c:pt idx="213">
                  <c:v>2.13</c:v>
                </c:pt>
                <c:pt idx="214">
                  <c:v>2.14</c:v>
                </c:pt>
                <c:pt idx="215">
                  <c:v>2.15</c:v>
                </c:pt>
                <c:pt idx="216">
                  <c:v>2.16</c:v>
                </c:pt>
                <c:pt idx="217">
                  <c:v>2.17</c:v>
                </c:pt>
                <c:pt idx="218">
                  <c:v>2.1800000000000002</c:v>
                </c:pt>
                <c:pt idx="219">
                  <c:v>2.19</c:v>
                </c:pt>
                <c:pt idx="220">
                  <c:v>2.2000000000000002</c:v>
                </c:pt>
                <c:pt idx="221">
                  <c:v>2.21</c:v>
                </c:pt>
                <c:pt idx="222">
                  <c:v>2.2200000000000002</c:v>
                </c:pt>
                <c:pt idx="223">
                  <c:v>2.23</c:v>
                </c:pt>
                <c:pt idx="224">
                  <c:v>2.2400000000000002</c:v>
                </c:pt>
                <c:pt idx="225">
                  <c:v>2.25</c:v>
                </c:pt>
                <c:pt idx="226">
                  <c:v>2.2599999999999998</c:v>
                </c:pt>
                <c:pt idx="227">
                  <c:v>2.27</c:v>
                </c:pt>
                <c:pt idx="228">
                  <c:v>2.2799999999999998</c:v>
                </c:pt>
                <c:pt idx="229">
                  <c:v>2.29</c:v>
                </c:pt>
                <c:pt idx="230">
                  <c:v>2.2999999999999901</c:v>
                </c:pt>
                <c:pt idx="231">
                  <c:v>2.3099999999999876</c:v>
                </c:pt>
                <c:pt idx="232">
                  <c:v>2.3199999999999874</c:v>
                </c:pt>
                <c:pt idx="233">
                  <c:v>2.3299999999999876</c:v>
                </c:pt>
                <c:pt idx="234">
                  <c:v>2.3399999999999874</c:v>
                </c:pt>
                <c:pt idx="235">
                  <c:v>2.3499999999999877</c:v>
                </c:pt>
                <c:pt idx="236">
                  <c:v>2.3599999999999874</c:v>
                </c:pt>
                <c:pt idx="237">
                  <c:v>2.3699999999999877</c:v>
                </c:pt>
                <c:pt idx="238">
                  <c:v>2.3799999999999875</c:v>
                </c:pt>
                <c:pt idx="239">
                  <c:v>2.3899999999999877</c:v>
                </c:pt>
                <c:pt idx="240">
                  <c:v>2.3999999999999879</c:v>
                </c:pt>
                <c:pt idx="241">
                  <c:v>2.4099999999999877</c:v>
                </c:pt>
                <c:pt idx="242">
                  <c:v>2.4199999999999879</c:v>
                </c:pt>
                <c:pt idx="243">
                  <c:v>2.4299999999999877</c:v>
                </c:pt>
                <c:pt idx="244">
                  <c:v>2.439999999999988</c:v>
                </c:pt>
                <c:pt idx="245">
                  <c:v>2.44999999999999</c:v>
                </c:pt>
                <c:pt idx="246">
                  <c:v>2.459999999999988</c:v>
                </c:pt>
                <c:pt idx="247">
                  <c:v>2.46999999999999</c:v>
                </c:pt>
                <c:pt idx="248">
                  <c:v>2.479999999999988</c:v>
                </c:pt>
                <c:pt idx="249">
                  <c:v>2.48999999999999</c:v>
                </c:pt>
                <c:pt idx="250">
                  <c:v>2.4999999999999876</c:v>
                </c:pt>
                <c:pt idx="251">
                  <c:v>2.50999999999999</c:v>
                </c:pt>
                <c:pt idx="252">
                  <c:v>2.5199999999999876</c:v>
                </c:pt>
                <c:pt idx="253">
                  <c:v>2.52999999999999</c:v>
                </c:pt>
                <c:pt idx="254">
                  <c:v>2.5399999999999876</c:v>
                </c:pt>
                <c:pt idx="255">
                  <c:v>2.5499999999999901</c:v>
                </c:pt>
                <c:pt idx="256">
                  <c:v>2.5599999999999876</c:v>
                </c:pt>
                <c:pt idx="257">
                  <c:v>2.5699999999999901</c:v>
                </c:pt>
                <c:pt idx="258">
                  <c:v>2.5799999999999876</c:v>
                </c:pt>
                <c:pt idx="259">
                  <c:v>2.5899999999999901</c:v>
                </c:pt>
                <c:pt idx="260">
                  <c:v>2.5999999999999877</c:v>
                </c:pt>
                <c:pt idx="261">
                  <c:v>2.6099999999999901</c:v>
                </c:pt>
                <c:pt idx="262">
                  <c:v>2.6199999999999877</c:v>
                </c:pt>
                <c:pt idx="263">
                  <c:v>2.6299999999999901</c:v>
                </c:pt>
                <c:pt idx="264">
                  <c:v>2.6399999999999877</c:v>
                </c:pt>
                <c:pt idx="265">
                  <c:v>2.6499999999999901</c:v>
                </c:pt>
                <c:pt idx="266">
                  <c:v>2.6599999999999877</c:v>
                </c:pt>
                <c:pt idx="267">
                  <c:v>2.6699999999999902</c:v>
                </c:pt>
                <c:pt idx="268">
                  <c:v>2.6799999999999877</c:v>
                </c:pt>
                <c:pt idx="269">
                  <c:v>2.6899999999999902</c:v>
                </c:pt>
                <c:pt idx="270">
                  <c:v>2.69999999999999</c:v>
                </c:pt>
                <c:pt idx="271">
                  <c:v>2.7099999999999902</c:v>
                </c:pt>
                <c:pt idx="272">
                  <c:v>2.71999999999999</c:v>
                </c:pt>
                <c:pt idx="273">
                  <c:v>2.7299999999999902</c:v>
                </c:pt>
                <c:pt idx="274">
                  <c:v>2.73999999999999</c:v>
                </c:pt>
                <c:pt idx="275">
                  <c:v>2.7499999999999898</c:v>
                </c:pt>
                <c:pt idx="276">
                  <c:v>2.75999999999999</c:v>
                </c:pt>
                <c:pt idx="277">
                  <c:v>2.76999999999998</c:v>
                </c:pt>
                <c:pt idx="278">
                  <c:v>2.7799999999999798</c:v>
                </c:pt>
                <c:pt idx="279">
                  <c:v>2.7899999999999801</c:v>
                </c:pt>
                <c:pt idx="280">
                  <c:v>2.7999999999999798</c:v>
                </c:pt>
                <c:pt idx="281">
                  <c:v>2.8099999999999787</c:v>
                </c:pt>
                <c:pt idx="282">
                  <c:v>2.8199999999999776</c:v>
                </c:pt>
                <c:pt idx="283">
                  <c:v>2.8299999999999788</c:v>
                </c:pt>
                <c:pt idx="284">
                  <c:v>2.8399999999999777</c:v>
                </c:pt>
                <c:pt idx="285">
                  <c:v>2.8499999999999797</c:v>
                </c:pt>
                <c:pt idx="286">
                  <c:v>2.8599999999999777</c:v>
                </c:pt>
                <c:pt idx="287">
                  <c:v>2.8699999999999797</c:v>
                </c:pt>
                <c:pt idx="288">
                  <c:v>2.8799999999999777</c:v>
                </c:pt>
                <c:pt idx="289">
                  <c:v>2.8899999999999797</c:v>
                </c:pt>
                <c:pt idx="290">
                  <c:v>2.8999999999999777</c:v>
                </c:pt>
                <c:pt idx="291">
                  <c:v>2.9099999999999797</c:v>
                </c:pt>
                <c:pt idx="292">
                  <c:v>2.9199999999999777</c:v>
                </c:pt>
                <c:pt idx="293">
                  <c:v>2.9299999999999797</c:v>
                </c:pt>
                <c:pt idx="294">
                  <c:v>2.9399999999999777</c:v>
                </c:pt>
                <c:pt idx="295">
                  <c:v>2.9499999999999797</c:v>
                </c:pt>
                <c:pt idx="296">
                  <c:v>2.9599999999999778</c:v>
                </c:pt>
                <c:pt idx="297">
                  <c:v>2.9699999999999798</c:v>
                </c:pt>
                <c:pt idx="298">
                  <c:v>2.9799999999999787</c:v>
                </c:pt>
                <c:pt idx="299">
                  <c:v>2.9899999999999798</c:v>
                </c:pt>
                <c:pt idx="300">
                  <c:v>2.9999999999999787</c:v>
                </c:pt>
                <c:pt idx="301">
                  <c:v>3.0099999999999798</c:v>
                </c:pt>
                <c:pt idx="302">
                  <c:v>3.0199999999999787</c:v>
                </c:pt>
                <c:pt idx="303">
                  <c:v>3.0299999999999798</c:v>
                </c:pt>
                <c:pt idx="304">
                  <c:v>3.0399999999999787</c:v>
                </c:pt>
                <c:pt idx="305">
                  <c:v>3.0499999999999798</c:v>
                </c:pt>
                <c:pt idx="306">
                  <c:v>3.0599999999999787</c:v>
                </c:pt>
                <c:pt idx="307">
                  <c:v>3.0699999999999799</c:v>
                </c:pt>
                <c:pt idx="308">
                  <c:v>3.0799999999999788</c:v>
                </c:pt>
                <c:pt idx="309">
                  <c:v>3.0899999999999799</c:v>
                </c:pt>
                <c:pt idx="310">
                  <c:v>3.0999999999999797</c:v>
                </c:pt>
                <c:pt idx="311">
                  <c:v>3.1099999999999799</c:v>
                </c:pt>
                <c:pt idx="312">
                  <c:v>3.1199999999999797</c:v>
                </c:pt>
                <c:pt idx="313">
                  <c:v>3.1299999999999799</c:v>
                </c:pt>
                <c:pt idx="314">
                  <c:v>3.1399999999999797</c:v>
                </c:pt>
                <c:pt idx="315">
                  <c:v>3.1499999999999799</c:v>
                </c:pt>
                <c:pt idx="316">
                  <c:v>3.1599999999999797</c:v>
                </c:pt>
                <c:pt idx="317">
                  <c:v>3.1699999999999799</c:v>
                </c:pt>
                <c:pt idx="318">
                  <c:v>3.1799999999999797</c:v>
                </c:pt>
                <c:pt idx="319">
                  <c:v>3.18999999999998</c:v>
                </c:pt>
                <c:pt idx="320">
                  <c:v>3.1999999999999797</c:v>
                </c:pt>
                <c:pt idx="321">
                  <c:v>3.20999999999998</c:v>
                </c:pt>
                <c:pt idx="322">
                  <c:v>3.2199999999999798</c:v>
                </c:pt>
                <c:pt idx="323">
                  <c:v>3.22999999999998</c:v>
                </c:pt>
                <c:pt idx="324">
                  <c:v>3.23999999999997</c:v>
                </c:pt>
                <c:pt idx="325">
                  <c:v>3.2499999999999698</c:v>
                </c:pt>
                <c:pt idx="326">
                  <c:v>3.25999999999997</c:v>
                </c:pt>
                <c:pt idx="327">
                  <c:v>3.2699999999999698</c:v>
                </c:pt>
                <c:pt idx="328">
                  <c:v>3.2799999999999701</c:v>
                </c:pt>
                <c:pt idx="329">
                  <c:v>3.2899999999999698</c:v>
                </c:pt>
                <c:pt idx="330">
                  <c:v>3.2999999999999701</c:v>
                </c:pt>
                <c:pt idx="331">
                  <c:v>3.3099999999999676</c:v>
                </c:pt>
                <c:pt idx="332">
                  <c:v>3.3199999999999674</c:v>
                </c:pt>
                <c:pt idx="333">
                  <c:v>3.3299999999999677</c:v>
                </c:pt>
                <c:pt idx="334">
                  <c:v>3.3399999999999674</c:v>
                </c:pt>
                <c:pt idx="335">
                  <c:v>3.3499999999999677</c:v>
                </c:pt>
                <c:pt idx="336">
                  <c:v>3.3599999999999675</c:v>
                </c:pt>
                <c:pt idx="337">
                  <c:v>3.3699999999999677</c:v>
                </c:pt>
                <c:pt idx="338">
                  <c:v>3.3799999999999679</c:v>
                </c:pt>
                <c:pt idx="339">
                  <c:v>3.3899999999999677</c:v>
                </c:pt>
                <c:pt idx="340">
                  <c:v>3.3999999999999679</c:v>
                </c:pt>
                <c:pt idx="341">
                  <c:v>3.4099999999999677</c:v>
                </c:pt>
                <c:pt idx="342">
                  <c:v>3.419999999999968</c:v>
                </c:pt>
                <c:pt idx="343">
                  <c:v>3.42999999999997</c:v>
                </c:pt>
                <c:pt idx="344">
                  <c:v>3.439999999999968</c:v>
                </c:pt>
                <c:pt idx="345">
                  <c:v>3.44999999999997</c:v>
                </c:pt>
                <c:pt idx="346">
                  <c:v>3.459999999999968</c:v>
                </c:pt>
                <c:pt idx="347">
                  <c:v>3.46999999999997</c:v>
                </c:pt>
                <c:pt idx="348">
                  <c:v>3.4799999999999676</c:v>
                </c:pt>
                <c:pt idx="349">
                  <c:v>3.48999999999997</c:v>
                </c:pt>
                <c:pt idx="350">
                  <c:v>3.4999999999999676</c:v>
                </c:pt>
                <c:pt idx="351">
                  <c:v>3.50999999999997</c:v>
                </c:pt>
                <c:pt idx="352">
                  <c:v>3.5199999999999676</c:v>
                </c:pt>
                <c:pt idx="353">
                  <c:v>3.5299999999999701</c:v>
                </c:pt>
                <c:pt idx="354">
                  <c:v>3.5399999999999676</c:v>
                </c:pt>
                <c:pt idx="355">
                  <c:v>3.5499999999999701</c:v>
                </c:pt>
                <c:pt idx="356">
                  <c:v>3.5599999999999676</c:v>
                </c:pt>
                <c:pt idx="357">
                  <c:v>3.5699999999999701</c:v>
                </c:pt>
                <c:pt idx="358">
                  <c:v>3.5799999999999677</c:v>
                </c:pt>
                <c:pt idx="359">
                  <c:v>3.5899999999999701</c:v>
                </c:pt>
                <c:pt idx="360">
                  <c:v>3.5999999999999677</c:v>
                </c:pt>
                <c:pt idx="361">
                  <c:v>3.6099999999999701</c:v>
                </c:pt>
                <c:pt idx="362">
                  <c:v>3.6199999999999677</c:v>
                </c:pt>
                <c:pt idx="363">
                  <c:v>3.6299999999999701</c:v>
                </c:pt>
                <c:pt idx="364">
                  <c:v>3.6399999999999677</c:v>
                </c:pt>
                <c:pt idx="365">
                  <c:v>3.6499999999999702</c:v>
                </c:pt>
                <c:pt idx="366">
                  <c:v>3.6599999999999677</c:v>
                </c:pt>
                <c:pt idx="367">
                  <c:v>3.6699999999999702</c:v>
                </c:pt>
                <c:pt idx="368">
                  <c:v>3.67999999999997</c:v>
                </c:pt>
                <c:pt idx="369">
                  <c:v>3.6899999999999702</c:v>
                </c:pt>
                <c:pt idx="370">
                  <c:v>3.69999999999997</c:v>
                </c:pt>
                <c:pt idx="371">
                  <c:v>3.70999999999996</c:v>
                </c:pt>
                <c:pt idx="372">
                  <c:v>3.7199999999999598</c:v>
                </c:pt>
                <c:pt idx="373">
                  <c:v>3.72999999999996</c:v>
                </c:pt>
                <c:pt idx="374">
                  <c:v>3.7399999999999598</c:v>
                </c:pt>
                <c:pt idx="375">
                  <c:v>3.74999999999996</c:v>
                </c:pt>
                <c:pt idx="376">
                  <c:v>3.7599999999999598</c:v>
                </c:pt>
                <c:pt idx="377">
                  <c:v>3.76999999999996</c:v>
                </c:pt>
                <c:pt idx="378">
                  <c:v>3.7799999999999598</c:v>
                </c:pt>
                <c:pt idx="379">
                  <c:v>3.7899999999999601</c:v>
                </c:pt>
                <c:pt idx="380">
                  <c:v>3.7999999999999599</c:v>
                </c:pt>
                <c:pt idx="381">
                  <c:v>3.8099999999999588</c:v>
                </c:pt>
                <c:pt idx="382">
                  <c:v>3.8199999999999577</c:v>
                </c:pt>
                <c:pt idx="383">
                  <c:v>3.8299999999999597</c:v>
                </c:pt>
                <c:pt idx="384">
                  <c:v>3.8399999999999577</c:v>
                </c:pt>
                <c:pt idx="385">
                  <c:v>3.8499999999999597</c:v>
                </c:pt>
                <c:pt idx="386">
                  <c:v>3.8599999999999577</c:v>
                </c:pt>
                <c:pt idx="387">
                  <c:v>3.8699999999999597</c:v>
                </c:pt>
                <c:pt idx="388">
                  <c:v>3.8799999999999577</c:v>
                </c:pt>
                <c:pt idx="389">
                  <c:v>3.8899999999999597</c:v>
                </c:pt>
                <c:pt idx="390">
                  <c:v>3.8999999999999577</c:v>
                </c:pt>
                <c:pt idx="391">
                  <c:v>3.9099999999999597</c:v>
                </c:pt>
                <c:pt idx="392">
                  <c:v>3.9199999999999577</c:v>
                </c:pt>
                <c:pt idx="393">
                  <c:v>3.9299999999999597</c:v>
                </c:pt>
                <c:pt idx="394">
                  <c:v>3.9399999999999578</c:v>
                </c:pt>
                <c:pt idx="395">
                  <c:v>3.9499999999999598</c:v>
                </c:pt>
                <c:pt idx="396">
                  <c:v>3.9599999999999587</c:v>
                </c:pt>
                <c:pt idx="397">
                  <c:v>3.9699999999999598</c:v>
                </c:pt>
                <c:pt idx="398">
                  <c:v>3.9799999999999587</c:v>
                </c:pt>
                <c:pt idx="399">
                  <c:v>3.9899999999999598</c:v>
                </c:pt>
                <c:pt idx="400">
                  <c:v>3.9999999999999587</c:v>
                </c:pt>
                <c:pt idx="401">
                  <c:v>4.0099999999999598</c:v>
                </c:pt>
                <c:pt idx="402">
                  <c:v>4.0199999999999596</c:v>
                </c:pt>
                <c:pt idx="403">
                  <c:v>4.0299999999999603</c:v>
                </c:pt>
                <c:pt idx="404">
                  <c:v>4.0399999999999645</c:v>
                </c:pt>
                <c:pt idx="405">
                  <c:v>4.0499999999999599</c:v>
                </c:pt>
                <c:pt idx="406">
                  <c:v>4.0599999999999596</c:v>
                </c:pt>
                <c:pt idx="407">
                  <c:v>4.0699999999999603</c:v>
                </c:pt>
                <c:pt idx="408">
                  <c:v>4.0799999999999645</c:v>
                </c:pt>
                <c:pt idx="409">
                  <c:v>4.0899999999999599</c:v>
                </c:pt>
                <c:pt idx="410">
                  <c:v>4.0999999999999597</c:v>
                </c:pt>
                <c:pt idx="411">
                  <c:v>4.1099999999999604</c:v>
                </c:pt>
                <c:pt idx="412">
                  <c:v>4.1199999999999601</c:v>
                </c:pt>
                <c:pt idx="413">
                  <c:v>4.1299999999999555</c:v>
                </c:pt>
                <c:pt idx="414">
                  <c:v>4.1399999999999597</c:v>
                </c:pt>
                <c:pt idx="415">
                  <c:v>4.1499999999999604</c:v>
                </c:pt>
                <c:pt idx="416">
                  <c:v>4.1599999999999602</c:v>
                </c:pt>
                <c:pt idx="417">
                  <c:v>4.16999999999996</c:v>
                </c:pt>
                <c:pt idx="418">
                  <c:v>4.1799999999999597</c:v>
                </c:pt>
                <c:pt idx="419">
                  <c:v>4.1899999999999604</c:v>
                </c:pt>
                <c:pt idx="420">
                  <c:v>4.1999999999999496</c:v>
                </c:pt>
                <c:pt idx="421">
                  <c:v>4.2099999999999502</c:v>
                </c:pt>
                <c:pt idx="422">
                  <c:v>4.21999999999995</c:v>
                </c:pt>
                <c:pt idx="423">
                  <c:v>4.2299999999999498</c:v>
                </c:pt>
                <c:pt idx="424">
                  <c:v>4.2399999999999514</c:v>
                </c:pt>
                <c:pt idx="425">
                  <c:v>4.2499999999999503</c:v>
                </c:pt>
                <c:pt idx="426">
                  <c:v>4.25999999999995</c:v>
                </c:pt>
                <c:pt idx="427">
                  <c:v>4.2699999999999498</c:v>
                </c:pt>
                <c:pt idx="428">
                  <c:v>4.2799999999999514</c:v>
                </c:pt>
                <c:pt idx="429">
                  <c:v>4.2899999999999503</c:v>
                </c:pt>
                <c:pt idx="430">
                  <c:v>4.2999999999999501</c:v>
                </c:pt>
                <c:pt idx="431">
                  <c:v>4.3099999999999499</c:v>
                </c:pt>
                <c:pt idx="432">
                  <c:v>4.3199999999999497</c:v>
                </c:pt>
                <c:pt idx="433">
                  <c:v>4.3299999999999486</c:v>
                </c:pt>
                <c:pt idx="434">
                  <c:v>4.3399999999999501</c:v>
                </c:pt>
                <c:pt idx="435">
                  <c:v>4.3499999999999499</c:v>
                </c:pt>
                <c:pt idx="436">
                  <c:v>4.3599999999999497</c:v>
                </c:pt>
                <c:pt idx="437">
                  <c:v>4.3699999999999495</c:v>
                </c:pt>
                <c:pt idx="438">
                  <c:v>4.3799999999999502</c:v>
                </c:pt>
                <c:pt idx="439">
                  <c:v>4.3899999999999499</c:v>
                </c:pt>
                <c:pt idx="440">
                  <c:v>4.3999999999999497</c:v>
                </c:pt>
                <c:pt idx="441">
                  <c:v>4.4099999999999504</c:v>
                </c:pt>
                <c:pt idx="442">
                  <c:v>4.4199999999999502</c:v>
                </c:pt>
                <c:pt idx="443">
                  <c:v>4.42999999999995</c:v>
                </c:pt>
                <c:pt idx="444">
                  <c:v>4.4399999999999524</c:v>
                </c:pt>
                <c:pt idx="445">
                  <c:v>4.4499999999999504</c:v>
                </c:pt>
                <c:pt idx="446">
                  <c:v>4.4599999999999502</c:v>
                </c:pt>
                <c:pt idx="447">
                  <c:v>4.46999999999995</c:v>
                </c:pt>
                <c:pt idx="448">
                  <c:v>4.4799999999999534</c:v>
                </c:pt>
                <c:pt idx="449">
                  <c:v>4.4899999999999514</c:v>
                </c:pt>
                <c:pt idx="450">
                  <c:v>4.4999999999999503</c:v>
                </c:pt>
                <c:pt idx="451">
                  <c:v>4.50999999999995</c:v>
                </c:pt>
                <c:pt idx="452">
                  <c:v>4.5199999999999498</c:v>
                </c:pt>
                <c:pt idx="453">
                  <c:v>4.5299999999999496</c:v>
                </c:pt>
                <c:pt idx="454">
                  <c:v>4.5399999999999503</c:v>
                </c:pt>
                <c:pt idx="455">
                  <c:v>4.5499999999999501</c:v>
                </c:pt>
                <c:pt idx="456">
                  <c:v>4.5599999999999499</c:v>
                </c:pt>
                <c:pt idx="457">
                  <c:v>4.5699999999999497</c:v>
                </c:pt>
                <c:pt idx="458">
                  <c:v>4.5799999999999503</c:v>
                </c:pt>
                <c:pt idx="459">
                  <c:v>4.5899999999999501</c:v>
                </c:pt>
                <c:pt idx="460">
                  <c:v>4.5999999999999499</c:v>
                </c:pt>
                <c:pt idx="461">
                  <c:v>4.6099999999999497</c:v>
                </c:pt>
                <c:pt idx="462">
                  <c:v>4.6199999999999495</c:v>
                </c:pt>
                <c:pt idx="463">
                  <c:v>4.6299999999999475</c:v>
                </c:pt>
                <c:pt idx="464">
                  <c:v>4.6399999999999499</c:v>
                </c:pt>
                <c:pt idx="465">
                  <c:v>4.6499999999999497</c:v>
                </c:pt>
                <c:pt idx="466">
                  <c:v>4.6599999999999495</c:v>
                </c:pt>
                <c:pt idx="467">
                  <c:v>4.6699999999999395</c:v>
                </c:pt>
                <c:pt idx="468">
                  <c:v>4.6799999999999402</c:v>
                </c:pt>
                <c:pt idx="469">
                  <c:v>4.68999999999994</c:v>
                </c:pt>
                <c:pt idx="470">
                  <c:v>4.6999999999999398</c:v>
                </c:pt>
                <c:pt idx="471">
                  <c:v>4.7099999999999413</c:v>
                </c:pt>
                <c:pt idx="472">
                  <c:v>4.7199999999999402</c:v>
                </c:pt>
                <c:pt idx="473">
                  <c:v>4.72999999999994</c:v>
                </c:pt>
                <c:pt idx="474">
                  <c:v>4.7399999999999434</c:v>
                </c:pt>
                <c:pt idx="475">
                  <c:v>4.7499999999999414</c:v>
                </c:pt>
                <c:pt idx="476">
                  <c:v>4.7599999999999403</c:v>
                </c:pt>
                <c:pt idx="477">
                  <c:v>4.7699999999999401</c:v>
                </c:pt>
                <c:pt idx="478">
                  <c:v>4.7799999999999434</c:v>
                </c:pt>
                <c:pt idx="479">
                  <c:v>4.7899999999999414</c:v>
                </c:pt>
                <c:pt idx="480">
                  <c:v>4.7999999999999403</c:v>
                </c:pt>
                <c:pt idx="481">
                  <c:v>4.8099999999999401</c:v>
                </c:pt>
                <c:pt idx="482">
                  <c:v>4.8199999999999399</c:v>
                </c:pt>
                <c:pt idx="483">
                  <c:v>4.8299999999999397</c:v>
                </c:pt>
                <c:pt idx="484">
                  <c:v>4.8399999999999403</c:v>
                </c:pt>
                <c:pt idx="485">
                  <c:v>4.8499999999999401</c:v>
                </c:pt>
                <c:pt idx="486">
                  <c:v>4.8599999999999399</c:v>
                </c:pt>
                <c:pt idx="487">
                  <c:v>4.8699999999999397</c:v>
                </c:pt>
                <c:pt idx="488">
                  <c:v>4.8799999999999404</c:v>
                </c:pt>
                <c:pt idx="489">
                  <c:v>4.8899999999999402</c:v>
                </c:pt>
                <c:pt idx="490">
                  <c:v>4.89999999999994</c:v>
                </c:pt>
                <c:pt idx="491">
                  <c:v>4.9099999999999424</c:v>
                </c:pt>
                <c:pt idx="492">
                  <c:v>4.9199999999999404</c:v>
                </c:pt>
                <c:pt idx="493">
                  <c:v>4.9299999999999402</c:v>
                </c:pt>
                <c:pt idx="494">
                  <c:v>4.9399999999999444</c:v>
                </c:pt>
                <c:pt idx="495">
                  <c:v>4.9499999999999424</c:v>
                </c:pt>
                <c:pt idx="496">
                  <c:v>4.9599999999999413</c:v>
                </c:pt>
                <c:pt idx="497">
                  <c:v>4.9699999999999402</c:v>
                </c:pt>
                <c:pt idx="498">
                  <c:v>4.9799999999999445</c:v>
                </c:pt>
                <c:pt idx="499">
                  <c:v>4.9899999999999434</c:v>
                </c:pt>
                <c:pt idx="500">
                  <c:v>4.9999999999999414</c:v>
                </c:pt>
                <c:pt idx="501">
                  <c:v>5.0099999999999403</c:v>
                </c:pt>
                <c:pt idx="502">
                  <c:v>5.0199999999999401</c:v>
                </c:pt>
                <c:pt idx="503">
                  <c:v>5.0299999999999399</c:v>
                </c:pt>
                <c:pt idx="504">
                  <c:v>5.0399999999999414</c:v>
                </c:pt>
                <c:pt idx="505">
                  <c:v>5.0499999999999403</c:v>
                </c:pt>
                <c:pt idx="506">
                  <c:v>5.0599999999999401</c:v>
                </c:pt>
                <c:pt idx="507">
                  <c:v>5.0699999999999399</c:v>
                </c:pt>
                <c:pt idx="508">
                  <c:v>5.0799999999999423</c:v>
                </c:pt>
                <c:pt idx="509">
                  <c:v>5.0899999999999403</c:v>
                </c:pt>
                <c:pt idx="510">
                  <c:v>5.0999999999999401</c:v>
                </c:pt>
                <c:pt idx="511">
                  <c:v>5.1099999999999399</c:v>
                </c:pt>
                <c:pt idx="512">
                  <c:v>5.1199999999999397</c:v>
                </c:pt>
                <c:pt idx="513">
                  <c:v>5.1299999999999395</c:v>
                </c:pt>
                <c:pt idx="514">
                  <c:v>5.1399999999999304</c:v>
                </c:pt>
                <c:pt idx="515">
                  <c:v>5.1499999999999302</c:v>
                </c:pt>
                <c:pt idx="516">
                  <c:v>5.15999999999993</c:v>
                </c:pt>
                <c:pt idx="517">
                  <c:v>5.1699999999999298</c:v>
                </c:pt>
                <c:pt idx="518">
                  <c:v>5.1799999999999304</c:v>
                </c:pt>
                <c:pt idx="519">
                  <c:v>5.1899999999999302</c:v>
                </c:pt>
                <c:pt idx="520">
                  <c:v>5.19999999999993</c:v>
                </c:pt>
                <c:pt idx="521">
                  <c:v>5.2099999999999334</c:v>
                </c:pt>
                <c:pt idx="522">
                  <c:v>5.2199999999999314</c:v>
                </c:pt>
                <c:pt idx="523">
                  <c:v>5.2299999999999303</c:v>
                </c:pt>
                <c:pt idx="524">
                  <c:v>5.2399999999999345</c:v>
                </c:pt>
                <c:pt idx="525">
                  <c:v>5.2499999999999334</c:v>
                </c:pt>
                <c:pt idx="526">
                  <c:v>5.2599999999999314</c:v>
                </c:pt>
                <c:pt idx="527">
                  <c:v>5.2699999999999303</c:v>
                </c:pt>
                <c:pt idx="528">
                  <c:v>5.2799999999999345</c:v>
                </c:pt>
                <c:pt idx="529">
                  <c:v>5.2899999999999334</c:v>
                </c:pt>
                <c:pt idx="530">
                  <c:v>5.2999999999999314</c:v>
                </c:pt>
                <c:pt idx="531">
                  <c:v>5.3099999999999303</c:v>
                </c:pt>
                <c:pt idx="532">
                  <c:v>5.3199999999999301</c:v>
                </c:pt>
                <c:pt idx="533">
                  <c:v>5.3299999999999299</c:v>
                </c:pt>
                <c:pt idx="534">
                  <c:v>5.3399999999999324</c:v>
                </c:pt>
                <c:pt idx="535">
                  <c:v>5.3499999999999304</c:v>
                </c:pt>
                <c:pt idx="536">
                  <c:v>5.3599999999999302</c:v>
                </c:pt>
                <c:pt idx="537">
                  <c:v>5.3699999999999299</c:v>
                </c:pt>
                <c:pt idx="538">
                  <c:v>5.3799999999999324</c:v>
                </c:pt>
                <c:pt idx="539">
                  <c:v>5.3899999999999304</c:v>
                </c:pt>
                <c:pt idx="540">
                  <c:v>5.3999999999999302</c:v>
                </c:pt>
                <c:pt idx="541">
                  <c:v>5.4099999999999344</c:v>
                </c:pt>
                <c:pt idx="542">
                  <c:v>5.4199999999999324</c:v>
                </c:pt>
                <c:pt idx="543">
                  <c:v>5.4299999999999304</c:v>
                </c:pt>
                <c:pt idx="544">
                  <c:v>5.4399999999999347</c:v>
                </c:pt>
                <c:pt idx="545">
                  <c:v>5.4499999999999345</c:v>
                </c:pt>
                <c:pt idx="546">
                  <c:v>5.4599999999999334</c:v>
                </c:pt>
                <c:pt idx="547">
                  <c:v>5.4699999999999314</c:v>
                </c:pt>
                <c:pt idx="548">
                  <c:v>5.4799999999999347</c:v>
                </c:pt>
                <c:pt idx="549">
                  <c:v>5.4899999999999345</c:v>
                </c:pt>
                <c:pt idx="550">
                  <c:v>5.4999999999999334</c:v>
                </c:pt>
                <c:pt idx="551">
                  <c:v>5.5099999999999314</c:v>
                </c:pt>
                <c:pt idx="552">
                  <c:v>5.5199999999999303</c:v>
                </c:pt>
                <c:pt idx="553">
                  <c:v>5.5299999999999301</c:v>
                </c:pt>
                <c:pt idx="554">
                  <c:v>5.5399999999999334</c:v>
                </c:pt>
                <c:pt idx="555">
                  <c:v>5.5499999999999314</c:v>
                </c:pt>
                <c:pt idx="556">
                  <c:v>5.5599999999999303</c:v>
                </c:pt>
                <c:pt idx="557">
                  <c:v>5.5699999999999301</c:v>
                </c:pt>
                <c:pt idx="558">
                  <c:v>5.5799999999999343</c:v>
                </c:pt>
                <c:pt idx="559">
                  <c:v>5.5899999999999324</c:v>
                </c:pt>
                <c:pt idx="560">
                  <c:v>5.5999999999999304</c:v>
                </c:pt>
                <c:pt idx="561">
                  <c:v>5.6099999999999204</c:v>
                </c:pt>
                <c:pt idx="562">
                  <c:v>5.6199999999999202</c:v>
                </c:pt>
                <c:pt idx="563">
                  <c:v>5.62999999999992</c:v>
                </c:pt>
                <c:pt idx="564">
                  <c:v>5.6399999999999197</c:v>
                </c:pt>
                <c:pt idx="565">
                  <c:v>5.6499999999999204</c:v>
                </c:pt>
                <c:pt idx="566">
                  <c:v>5.6599999999999202</c:v>
                </c:pt>
                <c:pt idx="567">
                  <c:v>5.66999999999992</c:v>
                </c:pt>
                <c:pt idx="568">
                  <c:v>5.6799999999999198</c:v>
                </c:pt>
                <c:pt idx="569">
                  <c:v>5.6899999999999196</c:v>
                </c:pt>
                <c:pt idx="570">
                  <c:v>5.6999999999999202</c:v>
                </c:pt>
                <c:pt idx="571">
                  <c:v>5.7099999999999245</c:v>
                </c:pt>
                <c:pt idx="572">
                  <c:v>5.7199999999999198</c:v>
                </c:pt>
                <c:pt idx="573">
                  <c:v>5.7299999999999196</c:v>
                </c:pt>
                <c:pt idx="574">
                  <c:v>5.7399999999999247</c:v>
                </c:pt>
                <c:pt idx="575">
                  <c:v>5.7499999999999245</c:v>
                </c:pt>
                <c:pt idx="576">
                  <c:v>5.7599999999999199</c:v>
                </c:pt>
                <c:pt idx="577">
                  <c:v>5.7699999999999196</c:v>
                </c:pt>
                <c:pt idx="578">
                  <c:v>5.7799999999999248</c:v>
                </c:pt>
                <c:pt idx="579">
                  <c:v>5.7899999999999245</c:v>
                </c:pt>
                <c:pt idx="580">
                  <c:v>5.7999999999999199</c:v>
                </c:pt>
                <c:pt idx="581">
                  <c:v>5.8099999999999197</c:v>
                </c:pt>
                <c:pt idx="582">
                  <c:v>5.8199999999999203</c:v>
                </c:pt>
                <c:pt idx="583">
                  <c:v>5.8299999999999201</c:v>
                </c:pt>
                <c:pt idx="584">
                  <c:v>5.8399999999999199</c:v>
                </c:pt>
                <c:pt idx="585">
                  <c:v>5.8499999999999197</c:v>
                </c:pt>
                <c:pt idx="586">
                  <c:v>5.8599999999999204</c:v>
                </c:pt>
                <c:pt idx="587">
                  <c:v>5.8699999999999202</c:v>
                </c:pt>
                <c:pt idx="588">
                  <c:v>5.8799999999999244</c:v>
                </c:pt>
                <c:pt idx="589">
                  <c:v>5.8899999999999197</c:v>
                </c:pt>
                <c:pt idx="590">
                  <c:v>5.8999999999999204</c:v>
                </c:pt>
                <c:pt idx="591">
                  <c:v>5.9099999999999246</c:v>
                </c:pt>
                <c:pt idx="592">
                  <c:v>5.9199999999999244</c:v>
                </c:pt>
                <c:pt idx="593">
                  <c:v>5.9299999999999198</c:v>
                </c:pt>
                <c:pt idx="594">
                  <c:v>5.9399999999999258</c:v>
                </c:pt>
                <c:pt idx="595">
                  <c:v>5.9499999999999247</c:v>
                </c:pt>
                <c:pt idx="596">
                  <c:v>5.9599999999999245</c:v>
                </c:pt>
                <c:pt idx="597">
                  <c:v>5.9699999999999198</c:v>
                </c:pt>
                <c:pt idx="598">
                  <c:v>5.9799999999999258</c:v>
                </c:pt>
                <c:pt idx="599">
                  <c:v>5.9899999999999247</c:v>
                </c:pt>
                <c:pt idx="600">
                  <c:v>5.9999999999999245</c:v>
                </c:pt>
              </c:numCache>
            </c:numRef>
          </c:cat>
          <c:val>
            <c:numRef>
              <c:f>listwhite!$B$1:$B$601</c:f>
              <c:numCache>
                <c:formatCode>General</c:formatCode>
                <c:ptCount val="601"/>
                <c:pt idx="0">
                  <c:v>97.352511986658229</c:v>
                </c:pt>
                <c:pt idx="1">
                  <c:v>97.327152876019497</c:v>
                </c:pt>
                <c:pt idx="2">
                  <c:v>97.281493953773193</c:v>
                </c:pt>
                <c:pt idx="3">
                  <c:v>97.238566669779971</c:v>
                </c:pt>
                <c:pt idx="4">
                  <c:v>97.184083396897989</c:v>
                </c:pt>
                <c:pt idx="5">
                  <c:v>97.088336897515859</c:v>
                </c:pt>
                <c:pt idx="6">
                  <c:v>96.971770744225779</c:v>
                </c:pt>
                <c:pt idx="7">
                  <c:v>96.812992905758179</c:v>
                </c:pt>
                <c:pt idx="8">
                  <c:v>96.6312664154391</c:v>
                </c:pt>
                <c:pt idx="9">
                  <c:v>96.3983050847458</c:v>
                </c:pt>
                <c:pt idx="10">
                  <c:v>96.191423136780188</c:v>
                </c:pt>
                <c:pt idx="11">
                  <c:v>95.941027413038526</c:v>
                </c:pt>
                <c:pt idx="12">
                  <c:v>95.794548665807511</c:v>
                </c:pt>
                <c:pt idx="13">
                  <c:v>95.672273040228148</c:v>
                </c:pt>
                <c:pt idx="14">
                  <c:v>95.569652117001397</c:v>
                </c:pt>
                <c:pt idx="15">
                  <c:v>95.489261366548803</c:v>
                </c:pt>
                <c:pt idx="16">
                  <c:v>95.403739684529398</c:v>
                </c:pt>
                <c:pt idx="17">
                  <c:v>95.285798467884376</c:v>
                </c:pt>
                <c:pt idx="18">
                  <c:v>95.208537514973258</c:v>
                </c:pt>
                <c:pt idx="19">
                  <c:v>95.142951760679978</c:v>
                </c:pt>
                <c:pt idx="20">
                  <c:v>95.058955642897203</c:v>
                </c:pt>
                <c:pt idx="21">
                  <c:v>94.948915164734203</c:v>
                </c:pt>
                <c:pt idx="22">
                  <c:v>94.846266471449496</c:v>
                </c:pt>
                <c:pt idx="23">
                  <c:v>94.729276473406728</c:v>
                </c:pt>
                <c:pt idx="24">
                  <c:v>94.541958692550978</c:v>
                </c:pt>
                <c:pt idx="25">
                  <c:v>94.337558715655348</c:v>
                </c:pt>
                <c:pt idx="26">
                  <c:v>94.100275186253967</c:v>
                </c:pt>
                <c:pt idx="27">
                  <c:v>93.895571160397679</c:v>
                </c:pt>
                <c:pt idx="28">
                  <c:v>93.679815721278402</c:v>
                </c:pt>
                <c:pt idx="29">
                  <c:v>93.433662773285405</c:v>
                </c:pt>
                <c:pt idx="30">
                  <c:v>93.162326524247604</c:v>
                </c:pt>
                <c:pt idx="31">
                  <c:v>92.813192222495658</c:v>
                </c:pt>
                <c:pt idx="32">
                  <c:v>92.540116080573597</c:v>
                </c:pt>
                <c:pt idx="33">
                  <c:v>92.165650770885549</c:v>
                </c:pt>
                <c:pt idx="34">
                  <c:v>91.712549838617804</c:v>
                </c:pt>
                <c:pt idx="35">
                  <c:v>91.310413552565933</c:v>
                </c:pt>
                <c:pt idx="36">
                  <c:v>90.798647792097981</c:v>
                </c:pt>
                <c:pt idx="37">
                  <c:v>90.335481004221165</c:v>
                </c:pt>
                <c:pt idx="38">
                  <c:v>89.8340733816312</c:v>
                </c:pt>
                <c:pt idx="39">
                  <c:v>89.504162142598588</c:v>
                </c:pt>
                <c:pt idx="40">
                  <c:v>89.195230998509658</c:v>
                </c:pt>
                <c:pt idx="41">
                  <c:v>88.863287250383948</c:v>
                </c:pt>
                <c:pt idx="42">
                  <c:v>88.515480285789849</c:v>
                </c:pt>
                <c:pt idx="43">
                  <c:v>88.241668924410789</c:v>
                </c:pt>
                <c:pt idx="44">
                  <c:v>87.941094748541374</c:v>
                </c:pt>
                <c:pt idx="45">
                  <c:v>87.651331719128166</c:v>
                </c:pt>
                <c:pt idx="46">
                  <c:v>87.352125018256189</c:v>
                </c:pt>
                <c:pt idx="47">
                  <c:v>86.928301886792397</c:v>
                </c:pt>
                <c:pt idx="48">
                  <c:v>86.543248288736805</c:v>
                </c:pt>
                <c:pt idx="49">
                  <c:v>86.019072248262503</c:v>
                </c:pt>
                <c:pt idx="50">
                  <c:v>85.452404978136599</c:v>
                </c:pt>
                <c:pt idx="51">
                  <c:v>84.92768775047918</c:v>
                </c:pt>
                <c:pt idx="52">
                  <c:v>84.3619909502262</c:v>
                </c:pt>
                <c:pt idx="53">
                  <c:v>83.991106170094483</c:v>
                </c:pt>
                <c:pt idx="54">
                  <c:v>83.511450381679396</c:v>
                </c:pt>
                <c:pt idx="55">
                  <c:v>82.985427333595766</c:v>
                </c:pt>
                <c:pt idx="56">
                  <c:v>82.555083889225799</c:v>
                </c:pt>
                <c:pt idx="57">
                  <c:v>81.990818030050079</c:v>
                </c:pt>
                <c:pt idx="58">
                  <c:v>81.450398106305059</c:v>
                </c:pt>
                <c:pt idx="59">
                  <c:v>80.825892857142776</c:v>
                </c:pt>
                <c:pt idx="60">
                  <c:v>80.234698573400749</c:v>
                </c:pt>
                <c:pt idx="61">
                  <c:v>79.59086584205518</c:v>
                </c:pt>
                <c:pt idx="62">
                  <c:v>79.085127201565598</c:v>
                </c:pt>
                <c:pt idx="63">
                  <c:v>78.664332166082858</c:v>
                </c:pt>
                <c:pt idx="64">
                  <c:v>78.122595537317281</c:v>
                </c:pt>
                <c:pt idx="65">
                  <c:v>77.576235541535198</c:v>
                </c:pt>
                <c:pt idx="66">
                  <c:v>76.906377204884578</c:v>
                </c:pt>
                <c:pt idx="67">
                  <c:v>76.083286437816483</c:v>
                </c:pt>
                <c:pt idx="68">
                  <c:v>75.455333911535078</c:v>
                </c:pt>
                <c:pt idx="69">
                  <c:v>74.911347517730448</c:v>
                </c:pt>
                <c:pt idx="70">
                  <c:v>74.327184759600883</c:v>
                </c:pt>
                <c:pt idx="71">
                  <c:v>73.674418604651066</c:v>
                </c:pt>
                <c:pt idx="72">
                  <c:v>73.047619047619207</c:v>
                </c:pt>
                <c:pt idx="73">
                  <c:v>72.4048161405792</c:v>
                </c:pt>
                <c:pt idx="74">
                  <c:v>71.804260985353011</c:v>
                </c:pt>
                <c:pt idx="75">
                  <c:v>71.219843696907986</c:v>
                </c:pt>
                <c:pt idx="76">
                  <c:v>70.661586421891201</c:v>
                </c:pt>
                <c:pt idx="77">
                  <c:v>70.074283692960705</c:v>
                </c:pt>
                <c:pt idx="78">
                  <c:v>69.336716201522279</c:v>
                </c:pt>
                <c:pt idx="79">
                  <c:v>68.40926064227051</c:v>
                </c:pt>
                <c:pt idx="80">
                  <c:v>67.486548808608788</c:v>
                </c:pt>
                <c:pt idx="81">
                  <c:v>66.640378548895796</c:v>
                </c:pt>
                <c:pt idx="82">
                  <c:v>66.062071745263978</c:v>
                </c:pt>
                <c:pt idx="83">
                  <c:v>65.264026402640297</c:v>
                </c:pt>
                <c:pt idx="84">
                  <c:v>64.451967837494578</c:v>
                </c:pt>
                <c:pt idx="85">
                  <c:v>63.616652211621911</c:v>
                </c:pt>
                <c:pt idx="86">
                  <c:v>62.611408199643428</c:v>
                </c:pt>
                <c:pt idx="87">
                  <c:v>61.839708561019997</c:v>
                </c:pt>
                <c:pt idx="88">
                  <c:v>61.095636025998111</c:v>
                </c:pt>
                <c:pt idx="89">
                  <c:v>60.265528686581362</c:v>
                </c:pt>
                <c:pt idx="90">
                  <c:v>59.555984555984537</c:v>
                </c:pt>
                <c:pt idx="91">
                  <c:v>59.022004889975612</c:v>
                </c:pt>
                <c:pt idx="92">
                  <c:v>58.399602385685903</c:v>
                </c:pt>
                <c:pt idx="93">
                  <c:v>57.506361323155211</c:v>
                </c:pt>
                <c:pt idx="94">
                  <c:v>56.802897051215609</c:v>
                </c:pt>
                <c:pt idx="95">
                  <c:v>55.832449628844095</c:v>
                </c:pt>
                <c:pt idx="96">
                  <c:v>55.070118662351746</c:v>
                </c:pt>
                <c:pt idx="97">
                  <c:v>54.255903349807845</c:v>
                </c:pt>
                <c:pt idx="98">
                  <c:v>53.747917823431401</c:v>
                </c:pt>
                <c:pt idx="99">
                  <c:v>52.727272727272698</c:v>
                </c:pt>
                <c:pt idx="100">
                  <c:v>51.742160278745601</c:v>
                </c:pt>
                <c:pt idx="101">
                  <c:v>50.711743772241974</c:v>
                </c:pt>
                <c:pt idx="102">
                  <c:v>49.666868564506395</c:v>
                </c:pt>
                <c:pt idx="103">
                  <c:v>48.860135551447897</c:v>
                </c:pt>
                <c:pt idx="104">
                  <c:v>47.927135678392006</c:v>
                </c:pt>
                <c:pt idx="105">
                  <c:v>47.458703939008913</c:v>
                </c:pt>
                <c:pt idx="106">
                  <c:v>46.606334841629035</c:v>
                </c:pt>
                <c:pt idx="107">
                  <c:v>45.586297760210748</c:v>
                </c:pt>
                <c:pt idx="108">
                  <c:v>44.933333333333302</c:v>
                </c:pt>
                <c:pt idx="109">
                  <c:v>44.264507422402197</c:v>
                </c:pt>
                <c:pt idx="110">
                  <c:v>43.531827515400337</c:v>
                </c:pt>
                <c:pt idx="111">
                  <c:v>42.698191933240601</c:v>
                </c:pt>
                <c:pt idx="112">
                  <c:v>42.175438596491212</c:v>
                </c:pt>
                <c:pt idx="113">
                  <c:v>41.766784452296747</c:v>
                </c:pt>
                <c:pt idx="114">
                  <c:v>40.948275862069003</c:v>
                </c:pt>
                <c:pt idx="115">
                  <c:v>40.550325850832664</c:v>
                </c:pt>
                <c:pt idx="116">
                  <c:v>40.043923865300094</c:v>
                </c:pt>
                <c:pt idx="117">
                  <c:v>39.317507418397511</c:v>
                </c:pt>
                <c:pt idx="118">
                  <c:v>38.4962406015038</c:v>
                </c:pt>
                <c:pt idx="119">
                  <c:v>38.059135708870436</c:v>
                </c:pt>
                <c:pt idx="120">
                  <c:v>37.643458301453698</c:v>
                </c:pt>
                <c:pt idx="121">
                  <c:v>36.821705426356594</c:v>
                </c:pt>
                <c:pt idx="122">
                  <c:v>36.206896551724064</c:v>
                </c:pt>
                <c:pt idx="123">
                  <c:v>35.804416403785439</c:v>
                </c:pt>
                <c:pt idx="124">
                  <c:v>35.035913806863512</c:v>
                </c:pt>
                <c:pt idx="125">
                  <c:v>34.618473895582298</c:v>
                </c:pt>
                <c:pt idx="126">
                  <c:v>34.009740259740248</c:v>
                </c:pt>
                <c:pt idx="127">
                  <c:v>33.305988515176395</c:v>
                </c:pt>
                <c:pt idx="128">
                  <c:v>32.362728785357703</c:v>
                </c:pt>
                <c:pt idx="129">
                  <c:v>31.909547738693487</c:v>
                </c:pt>
                <c:pt idx="130">
                  <c:v>31.3924050632911</c:v>
                </c:pt>
                <c:pt idx="131">
                  <c:v>31.069609507640077</c:v>
                </c:pt>
                <c:pt idx="132">
                  <c:v>30.445969125214418</c:v>
                </c:pt>
                <c:pt idx="133">
                  <c:v>30.086206896551676</c:v>
                </c:pt>
                <c:pt idx="134">
                  <c:v>29.661751951431</c:v>
                </c:pt>
                <c:pt idx="135">
                  <c:v>29.319371727748734</c:v>
                </c:pt>
                <c:pt idx="136">
                  <c:v>29.071803852889701</c:v>
                </c:pt>
                <c:pt idx="137">
                  <c:v>28.634361233480217</c:v>
                </c:pt>
                <c:pt idx="138">
                  <c:v>28</c:v>
                </c:pt>
                <c:pt idx="139">
                  <c:v>27.508960573476699</c:v>
                </c:pt>
                <c:pt idx="140">
                  <c:v>26.968325791855186</c:v>
                </c:pt>
                <c:pt idx="141">
                  <c:v>26.502732240437155</c:v>
                </c:pt>
                <c:pt idx="142">
                  <c:v>26.031164069660917</c:v>
                </c:pt>
                <c:pt idx="143">
                  <c:v>25.370370370370377</c:v>
                </c:pt>
                <c:pt idx="144">
                  <c:v>24.413145539906086</c:v>
                </c:pt>
                <c:pt idx="145">
                  <c:v>23.913043478260889</c:v>
                </c:pt>
                <c:pt idx="146">
                  <c:v>23.4790874524715</c:v>
                </c:pt>
                <c:pt idx="147">
                  <c:v>23.084291187739499</c:v>
                </c:pt>
                <c:pt idx="148">
                  <c:v>22.788461538461476</c:v>
                </c:pt>
                <c:pt idx="149">
                  <c:v>22.661523625843799</c:v>
                </c:pt>
                <c:pt idx="150">
                  <c:v>21.853658536585389</c:v>
                </c:pt>
                <c:pt idx="151">
                  <c:v>21.470588235294102</c:v>
                </c:pt>
                <c:pt idx="152">
                  <c:v>21.125370187561689</c:v>
                </c:pt>
                <c:pt idx="153">
                  <c:v>20.717131474103599</c:v>
                </c:pt>
                <c:pt idx="154">
                  <c:v>20.320320320320278</c:v>
                </c:pt>
                <c:pt idx="155">
                  <c:v>19.838872104733099</c:v>
                </c:pt>
                <c:pt idx="156">
                  <c:v>19.514661274014198</c:v>
                </c:pt>
                <c:pt idx="157">
                  <c:v>19.125127161749699</c:v>
                </c:pt>
                <c:pt idx="158">
                  <c:v>18.7116564417178</c:v>
                </c:pt>
                <c:pt idx="159">
                  <c:v>18.125643666323359</c:v>
                </c:pt>
                <c:pt idx="160">
                  <c:v>17.273673257023876</c:v>
                </c:pt>
                <c:pt idx="161">
                  <c:v>16.771488469601717</c:v>
                </c:pt>
                <c:pt idx="162">
                  <c:v>16.1904761904762</c:v>
                </c:pt>
                <c:pt idx="163">
                  <c:v>16.029723991507364</c:v>
                </c:pt>
                <c:pt idx="164">
                  <c:v>15.7614483493078</c:v>
                </c:pt>
                <c:pt idx="165">
                  <c:v>15.524625267666</c:v>
                </c:pt>
                <c:pt idx="166">
                  <c:v>15.069967707212101</c:v>
                </c:pt>
                <c:pt idx="167">
                  <c:v>14.902807775378006</c:v>
                </c:pt>
                <c:pt idx="168">
                  <c:v>14.6420824295011</c:v>
                </c:pt>
                <c:pt idx="169">
                  <c:v>14.4722524483134</c:v>
                </c:pt>
                <c:pt idx="170">
                  <c:v>14.316939890710406</c:v>
                </c:pt>
                <c:pt idx="171">
                  <c:v>13.751375137513792</c:v>
                </c:pt>
                <c:pt idx="172">
                  <c:v>13.370165745856401</c:v>
                </c:pt>
                <c:pt idx="173">
                  <c:v>13.2743362831858</c:v>
                </c:pt>
                <c:pt idx="174">
                  <c:v>13.2743362831858</c:v>
                </c:pt>
                <c:pt idx="175">
                  <c:v>12.791991101223589</c:v>
                </c:pt>
                <c:pt idx="176">
                  <c:v>12.6256983240223</c:v>
                </c:pt>
                <c:pt idx="177">
                  <c:v>12.148481439819999</c:v>
                </c:pt>
                <c:pt idx="178">
                  <c:v>11.950394588500611</c:v>
                </c:pt>
                <c:pt idx="179">
                  <c:v>11.590909090909102</c:v>
                </c:pt>
                <c:pt idx="180">
                  <c:v>11.503416856492015</c:v>
                </c:pt>
                <c:pt idx="181">
                  <c:v>11.111111111111089</c:v>
                </c:pt>
                <c:pt idx="182">
                  <c:v>11.123853211009209</c:v>
                </c:pt>
                <c:pt idx="183">
                  <c:v>11.034482758620706</c:v>
                </c:pt>
                <c:pt idx="184">
                  <c:v>10.751445086705209</c:v>
                </c:pt>
                <c:pt idx="185">
                  <c:v>10.452961672473904</c:v>
                </c:pt>
                <c:pt idx="186">
                  <c:v>10.477299185099</c:v>
                </c:pt>
                <c:pt idx="187">
                  <c:v>10.175438596491215</c:v>
                </c:pt>
                <c:pt idx="188">
                  <c:v>10.070257611241209</c:v>
                </c:pt>
                <c:pt idx="189">
                  <c:v>9.7647058823529402</c:v>
                </c:pt>
                <c:pt idx="190">
                  <c:v>9.7762073027090697</c:v>
                </c:pt>
                <c:pt idx="191">
                  <c:v>9.6812278630460487</c:v>
                </c:pt>
                <c:pt idx="192">
                  <c:v>9.4674556213017826</c:v>
                </c:pt>
                <c:pt idx="193">
                  <c:v>9.3712930011862507</c:v>
                </c:pt>
                <c:pt idx="194">
                  <c:v>9.3824228028503693</c:v>
                </c:pt>
                <c:pt idx="195">
                  <c:v>9.1666666666666767</c:v>
                </c:pt>
                <c:pt idx="196">
                  <c:v>9.0692124105011906</c:v>
                </c:pt>
                <c:pt idx="197">
                  <c:v>8.8516746411483389</c:v>
                </c:pt>
                <c:pt idx="198">
                  <c:v>8.7425149700598759</c:v>
                </c:pt>
                <c:pt idx="199">
                  <c:v>8.6434573829531693</c:v>
                </c:pt>
                <c:pt idx="200">
                  <c:v>8.5336538461538485</c:v>
                </c:pt>
                <c:pt idx="201">
                  <c:v>8.3333333333333304</c:v>
                </c:pt>
                <c:pt idx="202">
                  <c:v>8.3333333333333304</c:v>
                </c:pt>
                <c:pt idx="203">
                  <c:v>8.1212121212121016</c:v>
                </c:pt>
                <c:pt idx="204">
                  <c:v>8.150851581508519</c:v>
                </c:pt>
                <c:pt idx="205">
                  <c:v>8.0389768574908604</c:v>
                </c:pt>
                <c:pt idx="206">
                  <c:v>7.9268292682926802</c:v>
                </c:pt>
                <c:pt idx="207">
                  <c:v>7.8144078144078053</c:v>
                </c:pt>
                <c:pt idx="208">
                  <c:v>7.7111383108935101</c:v>
                </c:pt>
                <c:pt idx="209">
                  <c:v>7.3710073710073702</c:v>
                </c:pt>
                <c:pt idx="210">
                  <c:v>7.257072570725704</c:v>
                </c:pt>
                <c:pt idx="211">
                  <c:v>7.257072570725704</c:v>
                </c:pt>
                <c:pt idx="212">
                  <c:v>7.1516646115906344</c:v>
                </c:pt>
                <c:pt idx="213">
                  <c:v>7.1516646115906344</c:v>
                </c:pt>
                <c:pt idx="214">
                  <c:v>7.0457354758961701</c:v>
                </c:pt>
                <c:pt idx="215">
                  <c:v>7.0457354758961701</c:v>
                </c:pt>
                <c:pt idx="216">
                  <c:v>7.0631970260222952</c:v>
                </c:pt>
                <c:pt idx="217">
                  <c:v>7.0631970260222952</c:v>
                </c:pt>
                <c:pt idx="218">
                  <c:v>6.7164179104477553</c:v>
                </c:pt>
                <c:pt idx="219">
                  <c:v>6.7164179104477553</c:v>
                </c:pt>
                <c:pt idx="220">
                  <c:v>6.6084788029925203</c:v>
                </c:pt>
                <c:pt idx="221">
                  <c:v>6.6084788029925203</c:v>
                </c:pt>
                <c:pt idx="222">
                  <c:v>6.3829787234042596</c:v>
                </c:pt>
                <c:pt idx="223">
                  <c:v>6.2735257214554601</c:v>
                </c:pt>
                <c:pt idx="224">
                  <c:v>6.2814070351758824</c:v>
                </c:pt>
                <c:pt idx="225">
                  <c:v>6.2814070351758824</c:v>
                </c:pt>
                <c:pt idx="226">
                  <c:v>6.1790668348045434</c:v>
                </c:pt>
                <c:pt idx="227">
                  <c:v>6.1868686868686904</c:v>
                </c:pt>
                <c:pt idx="228">
                  <c:v>6.0682680151706778</c:v>
                </c:pt>
                <c:pt idx="229">
                  <c:v>6.0836501901140778</c:v>
                </c:pt>
                <c:pt idx="230">
                  <c:v>6.0836501901140778</c:v>
                </c:pt>
                <c:pt idx="231">
                  <c:v>5.9644670050761404</c:v>
                </c:pt>
                <c:pt idx="232">
                  <c:v>5.8524173027989752</c:v>
                </c:pt>
                <c:pt idx="233">
                  <c:v>5.7397959183673501</c:v>
                </c:pt>
                <c:pt idx="234">
                  <c:v>5.7397959183673501</c:v>
                </c:pt>
                <c:pt idx="235">
                  <c:v>5.6265984654731502</c:v>
                </c:pt>
                <c:pt idx="236">
                  <c:v>5.50576184379001</c:v>
                </c:pt>
                <c:pt idx="237">
                  <c:v>5.50576184379001</c:v>
                </c:pt>
                <c:pt idx="238">
                  <c:v>5.3846153846153895</c:v>
                </c:pt>
                <c:pt idx="239">
                  <c:v>5.3846153846153895</c:v>
                </c:pt>
                <c:pt idx="240">
                  <c:v>5.2699228791773765</c:v>
                </c:pt>
                <c:pt idx="241">
                  <c:v>5.2767052767052753</c:v>
                </c:pt>
                <c:pt idx="242">
                  <c:v>5.2767052767052753</c:v>
                </c:pt>
                <c:pt idx="243">
                  <c:v>5.2767052767052753</c:v>
                </c:pt>
                <c:pt idx="244">
                  <c:v>5.2835051546391814</c:v>
                </c:pt>
                <c:pt idx="245">
                  <c:v>5.2971576227390154</c:v>
                </c:pt>
                <c:pt idx="246">
                  <c:v>5.2971576227390154</c:v>
                </c:pt>
                <c:pt idx="247">
                  <c:v>5.2971576227390154</c:v>
                </c:pt>
                <c:pt idx="248">
                  <c:v>5.2971576227390154</c:v>
                </c:pt>
                <c:pt idx="249">
                  <c:v>5.05181347150259</c:v>
                </c:pt>
                <c:pt idx="250">
                  <c:v>5.05181347150259</c:v>
                </c:pt>
                <c:pt idx="251">
                  <c:v>5.05181347150259</c:v>
                </c:pt>
                <c:pt idx="252">
                  <c:v>4.92866407263294</c:v>
                </c:pt>
                <c:pt idx="253">
                  <c:v>4.9350649350649434</c:v>
                </c:pt>
                <c:pt idx="254">
                  <c:v>4.8239895697522739</c:v>
                </c:pt>
                <c:pt idx="255">
                  <c:v>4.8366013071895404</c:v>
                </c:pt>
                <c:pt idx="256">
                  <c:v>4.7120418848167498</c:v>
                </c:pt>
                <c:pt idx="257">
                  <c:v>4.7244094488188955</c:v>
                </c:pt>
                <c:pt idx="258">
                  <c:v>4.7306176084099896</c:v>
                </c:pt>
                <c:pt idx="259">
                  <c:v>4.7306176084099896</c:v>
                </c:pt>
                <c:pt idx="260">
                  <c:v>4.7368421052631744</c:v>
                </c:pt>
                <c:pt idx="261">
                  <c:v>4.6174142480211007</c:v>
                </c:pt>
                <c:pt idx="262">
                  <c:v>4.4973544973545003</c:v>
                </c:pt>
                <c:pt idx="263">
                  <c:v>4.4973544973545003</c:v>
                </c:pt>
                <c:pt idx="264">
                  <c:v>4.5033112582781465</c:v>
                </c:pt>
                <c:pt idx="265">
                  <c:v>4.5092838196286502</c:v>
                </c:pt>
                <c:pt idx="266">
                  <c:v>4.5092838196286502</c:v>
                </c:pt>
                <c:pt idx="267">
                  <c:v>4.5152722443559075</c:v>
                </c:pt>
                <c:pt idx="268">
                  <c:v>4.5152722443559075</c:v>
                </c:pt>
                <c:pt idx="269">
                  <c:v>4.5272969374167751</c:v>
                </c:pt>
                <c:pt idx="270">
                  <c:v>4.5333333333333359</c:v>
                </c:pt>
                <c:pt idx="271">
                  <c:v>4.5333333333333359</c:v>
                </c:pt>
                <c:pt idx="272">
                  <c:v>4.2780748663101553</c:v>
                </c:pt>
                <c:pt idx="273">
                  <c:v>4.2838018741633199</c:v>
                </c:pt>
                <c:pt idx="274">
                  <c:v>4.1554959785522749</c:v>
                </c:pt>
                <c:pt idx="275">
                  <c:v>4.0268456375838895</c:v>
                </c:pt>
                <c:pt idx="276">
                  <c:v>3.9030955585464344</c:v>
                </c:pt>
                <c:pt idx="277">
                  <c:v>3.9030955585464344</c:v>
                </c:pt>
                <c:pt idx="278">
                  <c:v>3.7786774628879929</c:v>
                </c:pt>
                <c:pt idx="279">
                  <c:v>3.7889039242219202</c:v>
                </c:pt>
                <c:pt idx="280">
                  <c:v>3.7940379403794022</c:v>
                </c:pt>
                <c:pt idx="281">
                  <c:v>3.7940379403794022</c:v>
                </c:pt>
                <c:pt idx="282">
                  <c:v>3.7991858887381298</c:v>
                </c:pt>
                <c:pt idx="283">
                  <c:v>3.6684782608695699</c:v>
                </c:pt>
                <c:pt idx="284">
                  <c:v>3.547066848567535</c:v>
                </c:pt>
                <c:pt idx="285">
                  <c:v>3.4153005464480901</c:v>
                </c:pt>
                <c:pt idx="286">
                  <c:v>3.2876712328767139</c:v>
                </c:pt>
                <c:pt idx="287">
                  <c:v>3.2876712328767139</c:v>
                </c:pt>
                <c:pt idx="288">
                  <c:v>3.1550068587105602</c:v>
                </c:pt>
                <c:pt idx="289">
                  <c:v>3.1550068587105602</c:v>
                </c:pt>
                <c:pt idx="290">
                  <c:v>3.1593406593406597</c:v>
                </c:pt>
                <c:pt idx="291">
                  <c:v>3.1593406593406597</c:v>
                </c:pt>
                <c:pt idx="292">
                  <c:v>3.1593406593406597</c:v>
                </c:pt>
                <c:pt idx="293">
                  <c:v>3.1680440771349923</c:v>
                </c:pt>
                <c:pt idx="294">
                  <c:v>3.1680440771349923</c:v>
                </c:pt>
                <c:pt idx="295">
                  <c:v>3.1680440771349923</c:v>
                </c:pt>
                <c:pt idx="296">
                  <c:v>3.1680440771349923</c:v>
                </c:pt>
                <c:pt idx="297">
                  <c:v>3.172413793103448</c:v>
                </c:pt>
                <c:pt idx="298">
                  <c:v>3.1767955801104999</c:v>
                </c:pt>
                <c:pt idx="299">
                  <c:v>3.1855955678670438</c:v>
                </c:pt>
                <c:pt idx="300">
                  <c:v>3.1855955678670438</c:v>
                </c:pt>
                <c:pt idx="301">
                  <c:v>3.0513176144244101</c:v>
                </c:pt>
                <c:pt idx="302">
                  <c:v>3.0513176144244101</c:v>
                </c:pt>
                <c:pt idx="303">
                  <c:v>3.0555555555555598</c:v>
                </c:pt>
                <c:pt idx="304">
                  <c:v>3.0598052851182169</c:v>
                </c:pt>
                <c:pt idx="305">
                  <c:v>3.0598052851182169</c:v>
                </c:pt>
                <c:pt idx="306">
                  <c:v>3.0598052851182169</c:v>
                </c:pt>
                <c:pt idx="307">
                  <c:v>3.0640668523676924</c:v>
                </c:pt>
                <c:pt idx="308">
                  <c:v>3.0640668523676924</c:v>
                </c:pt>
                <c:pt idx="309">
                  <c:v>3.0640668523676924</c:v>
                </c:pt>
                <c:pt idx="310">
                  <c:v>2.7972027972028002</c:v>
                </c:pt>
                <c:pt idx="311">
                  <c:v>2.7972027972028002</c:v>
                </c:pt>
                <c:pt idx="312">
                  <c:v>2.805049088359048</c:v>
                </c:pt>
                <c:pt idx="313">
                  <c:v>2.805049088359048</c:v>
                </c:pt>
                <c:pt idx="314">
                  <c:v>2.80898876404494</c:v>
                </c:pt>
                <c:pt idx="315">
                  <c:v>2.8129395218002777</c:v>
                </c:pt>
                <c:pt idx="316">
                  <c:v>2.8129395218002777</c:v>
                </c:pt>
                <c:pt idx="317">
                  <c:v>2.8129395218002777</c:v>
                </c:pt>
                <c:pt idx="318">
                  <c:v>2.8208744710860398</c:v>
                </c:pt>
                <c:pt idx="319">
                  <c:v>2.8208744710860398</c:v>
                </c:pt>
                <c:pt idx="320">
                  <c:v>2.8208744710860398</c:v>
                </c:pt>
                <c:pt idx="321">
                  <c:v>2.8208744710860398</c:v>
                </c:pt>
                <c:pt idx="322">
                  <c:v>2.8208744710860398</c:v>
                </c:pt>
                <c:pt idx="323">
                  <c:v>2.8208744710860398</c:v>
                </c:pt>
                <c:pt idx="324">
                  <c:v>2.8248587570621502</c:v>
                </c:pt>
                <c:pt idx="325">
                  <c:v>2.8288543140028279</c:v>
                </c:pt>
                <c:pt idx="326">
                  <c:v>2.8288543140028279</c:v>
                </c:pt>
                <c:pt idx="327">
                  <c:v>2.6988636363636376</c:v>
                </c:pt>
                <c:pt idx="328">
                  <c:v>2.7027027027027022</c:v>
                </c:pt>
                <c:pt idx="329">
                  <c:v>2.7104136947218276</c:v>
                </c:pt>
                <c:pt idx="330">
                  <c:v>2.71428571428571</c:v>
                </c:pt>
                <c:pt idx="331">
                  <c:v>2.71428571428571</c:v>
                </c:pt>
                <c:pt idx="332">
                  <c:v>2.7220630372492787</c:v>
                </c:pt>
                <c:pt idx="333">
                  <c:v>2.7259684361549477</c:v>
                </c:pt>
                <c:pt idx="334">
                  <c:v>2.7298850574712601</c:v>
                </c:pt>
                <c:pt idx="335">
                  <c:v>2.7298850574712601</c:v>
                </c:pt>
                <c:pt idx="336">
                  <c:v>2.7338129496402876</c:v>
                </c:pt>
                <c:pt idx="337">
                  <c:v>2.7417027417027429</c:v>
                </c:pt>
                <c:pt idx="338">
                  <c:v>2.7417027417027429</c:v>
                </c:pt>
                <c:pt idx="339">
                  <c:v>2.7417027417027429</c:v>
                </c:pt>
                <c:pt idx="340">
                  <c:v>2.7417027417027429</c:v>
                </c:pt>
                <c:pt idx="341">
                  <c:v>2.7417027417027429</c:v>
                </c:pt>
                <c:pt idx="342">
                  <c:v>2.7456647398843899</c:v>
                </c:pt>
                <c:pt idx="343">
                  <c:v>2.7496382054992798</c:v>
                </c:pt>
                <c:pt idx="344">
                  <c:v>2.6162790697674398</c:v>
                </c:pt>
                <c:pt idx="345">
                  <c:v>2.6162790697674398</c:v>
                </c:pt>
                <c:pt idx="346">
                  <c:v>2.6162790697674398</c:v>
                </c:pt>
                <c:pt idx="347">
                  <c:v>2.6162790697674398</c:v>
                </c:pt>
                <c:pt idx="348">
                  <c:v>2.6162790697674398</c:v>
                </c:pt>
                <c:pt idx="349">
                  <c:v>2.4745269286754001</c:v>
                </c:pt>
                <c:pt idx="350">
                  <c:v>2.4745269286754001</c:v>
                </c:pt>
                <c:pt idx="351">
                  <c:v>2.4745269286754001</c:v>
                </c:pt>
                <c:pt idx="352">
                  <c:v>2.4781341107871699</c:v>
                </c:pt>
                <c:pt idx="353">
                  <c:v>2.3391812865497101</c:v>
                </c:pt>
                <c:pt idx="354">
                  <c:v>2.3426061493411376</c:v>
                </c:pt>
                <c:pt idx="355">
                  <c:v>2.3426061493411376</c:v>
                </c:pt>
                <c:pt idx="356">
                  <c:v>2.3426061493411376</c:v>
                </c:pt>
                <c:pt idx="357">
                  <c:v>2.3494860499265799</c:v>
                </c:pt>
                <c:pt idx="358">
                  <c:v>2.3494860499265799</c:v>
                </c:pt>
                <c:pt idx="359">
                  <c:v>2.3494860499265799</c:v>
                </c:pt>
                <c:pt idx="360">
                  <c:v>2.2058823529411802</c:v>
                </c:pt>
                <c:pt idx="361">
                  <c:v>2.2058823529411802</c:v>
                </c:pt>
                <c:pt idx="362">
                  <c:v>2.2058823529411802</c:v>
                </c:pt>
                <c:pt idx="363">
                  <c:v>2.2058823529411802</c:v>
                </c:pt>
                <c:pt idx="364">
                  <c:v>2.0618556701030859</c:v>
                </c:pt>
                <c:pt idx="365">
                  <c:v>2.0618556701030859</c:v>
                </c:pt>
                <c:pt idx="366">
                  <c:v>2.0648967551622412</c:v>
                </c:pt>
                <c:pt idx="367">
                  <c:v>2.0648967551622412</c:v>
                </c:pt>
                <c:pt idx="368">
                  <c:v>2.0679468242245198</c:v>
                </c:pt>
                <c:pt idx="369">
                  <c:v>2.0679468242245198</c:v>
                </c:pt>
                <c:pt idx="370">
                  <c:v>1.9230769230769209</c:v>
                </c:pt>
                <c:pt idx="371">
                  <c:v>1.9230769230769209</c:v>
                </c:pt>
                <c:pt idx="372">
                  <c:v>1.9230769230769209</c:v>
                </c:pt>
                <c:pt idx="373">
                  <c:v>1.9287833827893197</c:v>
                </c:pt>
                <c:pt idx="374">
                  <c:v>1.9287833827893197</c:v>
                </c:pt>
                <c:pt idx="375">
                  <c:v>1.7830609212481403</c:v>
                </c:pt>
                <c:pt idx="376">
                  <c:v>1.7830609212481403</c:v>
                </c:pt>
                <c:pt idx="377">
                  <c:v>1.7830609212481403</c:v>
                </c:pt>
                <c:pt idx="378">
                  <c:v>1.7830609212481403</c:v>
                </c:pt>
                <c:pt idx="379">
                  <c:v>1.6369047619047601</c:v>
                </c:pt>
                <c:pt idx="380">
                  <c:v>1.6393442622950798</c:v>
                </c:pt>
                <c:pt idx="381">
                  <c:v>1.6393442622950798</c:v>
                </c:pt>
                <c:pt idx="382">
                  <c:v>1.6393442622950798</c:v>
                </c:pt>
                <c:pt idx="383">
                  <c:v>1.6393442622950798</c:v>
                </c:pt>
                <c:pt idx="384">
                  <c:v>1.4947683109118099</c:v>
                </c:pt>
                <c:pt idx="385">
                  <c:v>1.4970059880239499</c:v>
                </c:pt>
                <c:pt idx="386">
                  <c:v>1.4970059880239499</c:v>
                </c:pt>
                <c:pt idx="387">
                  <c:v>1.49925037481259</c:v>
                </c:pt>
                <c:pt idx="388">
                  <c:v>1.49925037481259</c:v>
                </c:pt>
                <c:pt idx="389">
                  <c:v>1.5037593984962399</c:v>
                </c:pt>
                <c:pt idx="390">
                  <c:v>1.5037593984962399</c:v>
                </c:pt>
                <c:pt idx="391">
                  <c:v>1.5037593984962399</c:v>
                </c:pt>
                <c:pt idx="392">
                  <c:v>1.5037593984962399</c:v>
                </c:pt>
                <c:pt idx="393">
                  <c:v>1.5082956259426799</c:v>
                </c:pt>
                <c:pt idx="394">
                  <c:v>1.5082956259426799</c:v>
                </c:pt>
                <c:pt idx="395">
                  <c:v>1.5082956259426799</c:v>
                </c:pt>
                <c:pt idx="396">
                  <c:v>1.3615733736762501</c:v>
                </c:pt>
                <c:pt idx="397">
                  <c:v>1.3615733736762501</c:v>
                </c:pt>
                <c:pt idx="398">
                  <c:v>1.36363636363636</c:v>
                </c:pt>
                <c:pt idx="399">
                  <c:v>1.36363636363636</c:v>
                </c:pt>
                <c:pt idx="400">
                  <c:v>1.3657056145675299</c:v>
                </c:pt>
                <c:pt idx="401">
                  <c:v>1.3657056145675299</c:v>
                </c:pt>
                <c:pt idx="402">
                  <c:v>1.3677811550151988</c:v>
                </c:pt>
                <c:pt idx="403">
                  <c:v>1.3677811550151988</c:v>
                </c:pt>
                <c:pt idx="404">
                  <c:v>1.3698630136986298</c:v>
                </c:pt>
                <c:pt idx="405">
                  <c:v>1.3698630136986298</c:v>
                </c:pt>
                <c:pt idx="406">
                  <c:v>1.2195121951219499</c:v>
                </c:pt>
                <c:pt idx="407">
                  <c:v>1.2213740458015299</c:v>
                </c:pt>
                <c:pt idx="408">
                  <c:v>1.2213740458015299</c:v>
                </c:pt>
                <c:pt idx="409">
                  <c:v>1.0703363914373099</c:v>
                </c:pt>
                <c:pt idx="410">
                  <c:v>1.0719754977029088</c:v>
                </c:pt>
                <c:pt idx="411">
                  <c:v>1.0719754977029088</c:v>
                </c:pt>
                <c:pt idx="412">
                  <c:v>1.0736196319018401</c:v>
                </c:pt>
                <c:pt idx="413">
                  <c:v>1.0752688172042988</c:v>
                </c:pt>
                <c:pt idx="414">
                  <c:v>1.0785824345146411</c:v>
                </c:pt>
                <c:pt idx="415">
                  <c:v>1.0785824345146411</c:v>
                </c:pt>
                <c:pt idx="416">
                  <c:v>1.0785824345146411</c:v>
                </c:pt>
                <c:pt idx="417">
                  <c:v>1.0785824345146411</c:v>
                </c:pt>
                <c:pt idx="418">
                  <c:v>1.0785824345146411</c:v>
                </c:pt>
                <c:pt idx="419">
                  <c:v>1.080246913580251</c:v>
                </c:pt>
                <c:pt idx="420">
                  <c:v>1.080246913580251</c:v>
                </c:pt>
                <c:pt idx="421">
                  <c:v>1.080246913580251</c:v>
                </c:pt>
                <c:pt idx="422">
                  <c:v>1.080246913580251</c:v>
                </c:pt>
                <c:pt idx="423">
                  <c:v>1.080246913580251</c:v>
                </c:pt>
                <c:pt idx="424">
                  <c:v>1.080246913580251</c:v>
                </c:pt>
                <c:pt idx="425">
                  <c:v>1.0819165378670799</c:v>
                </c:pt>
                <c:pt idx="426">
                  <c:v>1.0835913312693488</c:v>
                </c:pt>
                <c:pt idx="427">
                  <c:v>1.0835913312693488</c:v>
                </c:pt>
                <c:pt idx="428">
                  <c:v>1.0835913312693488</c:v>
                </c:pt>
                <c:pt idx="429">
                  <c:v>1.0835913312693488</c:v>
                </c:pt>
                <c:pt idx="430">
                  <c:v>1.0835913312693488</c:v>
                </c:pt>
                <c:pt idx="431">
                  <c:v>1.0852713178294577</c:v>
                </c:pt>
                <c:pt idx="432">
                  <c:v>1.086956521739131</c:v>
                </c:pt>
                <c:pt idx="433">
                  <c:v>1.0886469673405901</c:v>
                </c:pt>
                <c:pt idx="434">
                  <c:v>1.0886469673405901</c:v>
                </c:pt>
                <c:pt idx="435">
                  <c:v>1.0903426791277311</c:v>
                </c:pt>
                <c:pt idx="436">
                  <c:v>1.0920436817472701</c:v>
                </c:pt>
                <c:pt idx="437">
                  <c:v>1.0920436817472701</c:v>
                </c:pt>
                <c:pt idx="438">
                  <c:v>1.09375</c:v>
                </c:pt>
                <c:pt idx="439">
                  <c:v>1.09375</c:v>
                </c:pt>
                <c:pt idx="440">
                  <c:v>1.0954616588419388</c:v>
                </c:pt>
                <c:pt idx="441">
                  <c:v>1.0971786833855799</c:v>
                </c:pt>
                <c:pt idx="442">
                  <c:v>1.0971786833855799</c:v>
                </c:pt>
                <c:pt idx="443">
                  <c:v>1.0971786833855799</c:v>
                </c:pt>
                <c:pt idx="444">
                  <c:v>1.0989010989010999</c:v>
                </c:pt>
                <c:pt idx="445">
                  <c:v>1.0989010989010999</c:v>
                </c:pt>
                <c:pt idx="446">
                  <c:v>1.10062893081761</c:v>
                </c:pt>
                <c:pt idx="447">
                  <c:v>1.1023622047244099</c:v>
                </c:pt>
                <c:pt idx="448">
                  <c:v>1.1041009463722411</c:v>
                </c:pt>
                <c:pt idx="449">
                  <c:v>1.1041009463722411</c:v>
                </c:pt>
                <c:pt idx="450">
                  <c:v>1.1041009463722411</c:v>
                </c:pt>
                <c:pt idx="451">
                  <c:v>1.10584518167457</c:v>
                </c:pt>
                <c:pt idx="452">
                  <c:v>1.10584518167457</c:v>
                </c:pt>
                <c:pt idx="453">
                  <c:v>1.10584518167457</c:v>
                </c:pt>
                <c:pt idx="454">
                  <c:v>1.10759493670886</c:v>
                </c:pt>
                <c:pt idx="455">
                  <c:v>1.1093502377179099</c:v>
                </c:pt>
                <c:pt idx="456">
                  <c:v>1.1128775834658211</c:v>
                </c:pt>
                <c:pt idx="457">
                  <c:v>0.95541401273885451</c:v>
                </c:pt>
                <c:pt idx="458">
                  <c:v>0.95541401273885451</c:v>
                </c:pt>
                <c:pt idx="459">
                  <c:v>0.95846645367412153</c:v>
                </c:pt>
                <c:pt idx="460">
                  <c:v>0.96000000000000052</c:v>
                </c:pt>
                <c:pt idx="461">
                  <c:v>0.96000000000000052</c:v>
                </c:pt>
                <c:pt idx="462">
                  <c:v>0.96000000000000052</c:v>
                </c:pt>
                <c:pt idx="463">
                  <c:v>0.96308186195826551</c:v>
                </c:pt>
                <c:pt idx="464">
                  <c:v>0.80515297906602157</c:v>
                </c:pt>
                <c:pt idx="465">
                  <c:v>0.80515297906602157</c:v>
                </c:pt>
                <c:pt idx="466">
                  <c:v>0.80515297906602157</c:v>
                </c:pt>
                <c:pt idx="467">
                  <c:v>0.80515297906602157</c:v>
                </c:pt>
                <c:pt idx="468">
                  <c:v>0.80645161290322653</c:v>
                </c:pt>
                <c:pt idx="469">
                  <c:v>0.80645161290322653</c:v>
                </c:pt>
                <c:pt idx="470">
                  <c:v>0.80645161290322653</c:v>
                </c:pt>
                <c:pt idx="471">
                  <c:v>0.80645161290322653</c:v>
                </c:pt>
                <c:pt idx="472">
                  <c:v>0.80645161290322653</c:v>
                </c:pt>
                <c:pt idx="473">
                  <c:v>0.80775444264943586</c:v>
                </c:pt>
                <c:pt idx="474">
                  <c:v>0.80775444264943586</c:v>
                </c:pt>
                <c:pt idx="475">
                  <c:v>0.80775444264943586</c:v>
                </c:pt>
                <c:pt idx="476">
                  <c:v>0.80775444264943586</c:v>
                </c:pt>
                <c:pt idx="477">
                  <c:v>0.80775444264943586</c:v>
                </c:pt>
                <c:pt idx="478">
                  <c:v>0.80906148867313954</c:v>
                </c:pt>
                <c:pt idx="479">
                  <c:v>0.81037277147487852</c:v>
                </c:pt>
                <c:pt idx="480">
                  <c:v>0.81037277147487852</c:v>
                </c:pt>
                <c:pt idx="481">
                  <c:v>0.81037277147487852</c:v>
                </c:pt>
                <c:pt idx="482">
                  <c:v>0.81037277147487852</c:v>
                </c:pt>
                <c:pt idx="483">
                  <c:v>0.81037277147487852</c:v>
                </c:pt>
                <c:pt idx="484">
                  <c:v>0.81168831168831268</c:v>
                </c:pt>
                <c:pt idx="485">
                  <c:v>0.81300813008130102</c:v>
                </c:pt>
                <c:pt idx="486">
                  <c:v>0.81300813008130102</c:v>
                </c:pt>
                <c:pt idx="487">
                  <c:v>0.81433224755700251</c:v>
                </c:pt>
                <c:pt idx="488">
                  <c:v>0.81566068515497503</c:v>
                </c:pt>
                <c:pt idx="489">
                  <c:v>0.81566068515497503</c:v>
                </c:pt>
                <c:pt idx="490">
                  <c:v>0.81699346405228801</c:v>
                </c:pt>
                <c:pt idx="491">
                  <c:v>0.81699346405228801</c:v>
                </c:pt>
                <c:pt idx="492">
                  <c:v>0.81833060556464798</c:v>
                </c:pt>
                <c:pt idx="493">
                  <c:v>0.81967213114754101</c:v>
                </c:pt>
                <c:pt idx="494">
                  <c:v>0.81967213114754101</c:v>
                </c:pt>
                <c:pt idx="495">
                  <c:v>0.81967213114754101</c:v>
                </c:pt>
                <c:pt idx="496">
                  <c:v>0.82101806239737352</c:v>
                </c:pt>
                <c:pt idx="497">
                  <c:v>0.82101806239737352</c:v>
                </c:pt>
                <c:pt idx="498">
                  <c:v>0.82101806239737352</c:v>
                </c:pt>
                <c:pt idx="499">
                  <c:v>0.82101806239737352</c:v>
                </c:pt>
                <c:pt idx="500">
                  <c:v>0.8223684210526313</c:v>
                </c:pt>
                <c:pt idx="501">
                  <c:v>0.8223684210526313</c:v>
                </c:pt>
                <c:pt idx="502">
                  <c:v>0.8223684210526313</c:v>
                </c:pt>
                <c:pt idx="503">
                  <c:v>0.8223684210526313</c:v>
                </c:pt>
                <c:pt idx="504">
                  <c:v>0.82508250825082496</c:v>
                </c:pt>
                <c:pt idx="505">
                  <c:v>0.82644628099173556</c:v>
                </c:pt>
                <c:pt idx="506">
                  <c:v>0.82781456953642396</c:v>
                </c:pt>
                <c:pt idx="507">
                  <c:v>0.82918739635157568</c:v>
                </c:pt>
                <c:pt idx="508">
                  <c:v>0.83056478405315559</c:v>
                </c:pt>
                <c:pt idx="509">
                  <c:v>0.8319467554076535</c:v>
                </c:pt>
                <c:pt idx="510">
                  <c:v>0.8319467554076535</c:v>
                </c:pt>
                <c:pt idx="511">
                  <c:v>0.83472454090150205</c:v>
                </c:pt>
                <c:pt idx="512">
                  <c:v>0.83472454090150205</c:v>
                </c:pt>
                <c:pt idx="513">
                  <c:v>0.83472454090150205</c:v>
                </c:pt>
                <c:pt idx="514">
                  <c:v>0.83472454090150205</c:v>
                </c:pt>
                <c:pt idx="515">
                  <c:v>0.83472454090150205</c:v>
                </c:pt>
                <c:pt idx="516">
                  <c:v>0.83612040133779353</c:v>
                </c:pt>
                <c:pt idx="517">
                  <c:v>0.83612040133779353</c:v>
                </c:pt>
                <c:pt idx="518">
                  <c:v>0.83612040133779353</c:v>
                </c:pt>
                <c:pt idx="519">
                  <c:v>0.83752093802345151</c:v>
                </c:pt>
                <c:pt idx="520">
                  <c:v>0.83752093802345151</c:v>
                </c:pt>
                <c:pt idx="521">
                  <c:v>0.83752093802345151</c:v>
                </c:pt>
                <c:pt idx="522">
                  <c:v>0.83752093802345151</c:v>
                </c:pt>
                <c:pt idx="523">
                  <c:v>0.83892617449664397</c:v>
                </c:pt>
                <c:pt idx="524">
                  <c:v>0.83892617449664397</c:v>
                </c:pt>
                <c:pt idx="525">
                  <c:v>0.83892617449664397</c:v>
                </c:pt>
                <c:pt idx="526">
                  <c:v>0.83892617449664397</c:v>
                </c:pt>
                <c:pt idx="527">
                  <c:v>0.84033613445378252</c:v>
                </c:pt>
                <c:pt idx="528">
                  <c:v>0.84175084175084203</c:v>
                </c:pt>
                <c:pt idx="529">
                  <c:v>0.84175084175084203</c:v>
                </c:pt>
                <c:pt idx="530">
                  <c:v>0.84175084175084203</c:v>
                </c:pt>
                <c:pt idx="531">
                  <c:v>0.84317032040472195</c:v>
                </c:pt>
                <c:pt idx="532">
                  <c:v>0.84317032040472195</c:v>
                </c:pt>
                <c:pt idx="533">
                  <c:v>0.84317032040472195</c:v>
                </c:pt>
                <c:pt idx="534">
                  <c:v>0.84317032040472195</c:v>
                </c:pt>
                <c:pt idx="535">
                  <c:v>0.84317032040472195</c:v>
                </c:pt>
                <c:pt idx="536">
                  <c:v>0.84459459459459585</c:v>
                </c:pt>
                <c:pt idx="537">
                  <c:v>0.84602368866328381</c:v>
                </c:pt>
                <c:pt idx="538">
                  <c:v>0.84602368866328381</c:v>
                </c:pt>
                <c:pt idx="539">
                  <c:v>0.84602368866328381</c:v>
                </c:pt>
                <c:pt idx="540">
                  <c:v>0.84745762711864403</c:v>
                </c:pt>
                <c:pt idx="541">
                  <c:v>0.84745762711864403</c:v>
                </c:pt>
                <c:pt idx="542">
                  <c:v>0.8488964346349761</c:v>
                </c:pt>
                <c:pt idx="543">
                  <c:v>0.85178875638841711</c:v>
                </c:pt>
                <c:pt idx="544">
                  <c:v>0.853242320819113</c:v>
                </c:pt>
                <c:pt idx="545">
                  <c:v>0.853242320819113</c:v>
                </c:pt>
                <c:pt idx="546">
                  <c:v>0.853242320819113</c:v>
                </c:pt>
                <c:pt idx="547">
                  <c:v>0.853242320819113</c:v>
                </c:pt>
                <c:pt idx="548">
                  <c:v>0.853242320819113</c:v>
                </c:pt>
                <c:pt idx="549">
                  <c:v>0.853242320819113</c:v>
                </c:pt>
                <c:pt idx="550">
                  <c:v>0.85470085470085555</c:v>
                </c:pt>
                <c:pt idx="551">
                  <c:v>0.85470085470085555</c:v>
                </c:pt>
                <c:pt idx="552">
                  <c:v>0.85470085470085555</c:v>
                </c:pt>
                <c:pt idx="553">
                  <c:v>0.85470085470085555</c:v>
                </c:pt>
                <c:pt idx="554">
                  <c:v>0.85470085470085555</c:v>
                </c:pt>
                <c:pt idx="555">
                  <c:v>0.85616438356164359</c:v>
                </c:pt>
                <c:pt idx="556">
                  <c:v>0.85910652920962149</c:v>
                </c:pt>
                <c:pt idx="557">
                  <c:v>0.85910652920962149</c:v>
                </c:pt>
                <c:pt idx="558">
                  <c:v>0.85910652920962149</c:v>
                </c:pt>
                <c:pt idx="559">
                  <c:v>0.86058519793459554</c:v>
                </c:pt>
                <c:pt idx="560">
                  <c:v>0.86058519793459554</c:v>
                </c:pt>
                <c:pt idx="561">
                  <c:v>0.86058519793459554</c:v>
                </c:pt>
                <c:pt idx="562">
                  <c:v>0.86206896551724044</c:v>
                </c:pt>
                <c:pt idx="563">
                  <c:v>0.86355785837651156</c:v>
                </c:pt>
                <c:pt idx="564">
                  <c:v>0.86655112651646404</c:v>
                </c:pt>
                <c:pt idx="565">
                  <c:v>0.86655112651646404</c:v>
                </c:pt>
                <c:pt idx="566">
                  <c:v>0.86655112651646404</c:v>
                </c:pt>
                <c:pt idx="567">
                  <c:v>0.86655112651646404</c:v>
                </c:pt>
                <c:pt idx="568">
                  <c:v>0.86655112651646404</c:v>
                </c:pt>
                <c:pt idx="569">
                  <c:v>0.86655112651646404</c:v>
                </c:pt>
                <c:pt idx="570">
                  <c:v>0.86655112651646404</c:v>
                </c:pt>
                <c:pt idx="571">
                  <c:v>0.86655112651646404</c:v>
                </c:pt>
                <c:pt idx="572">
                  <c:v>0.86655112651646404</c:v>
                </c:pt>
                <c:pt idx="573">
                  <c:v>0.8680555555555568</c:v>
                </c:pt>
                <c:pt idx="574">
                  <c:v>0.8680555555555568</c:v>
                </c:pt>
                <c:pt idx="575">
                  <c:v>0.86956521739130455</c:v>
                </c:pt>
                <c:pt idx="576">
                  <c:v>0.86956521739130455</c:v>
                </c:pt>
                <c:pt idx="577">
                  <c:v>0.86956521739130455</c:v>
                </c:pt>
                <c:pt idx="578">
                  <c:v>0.87108013937282203</c:v>
                </c:pt>
                <c:pt idx="579">
                  <c:v>0.87108013937282203</c:v>
                </c:pt>
                <c:pt idx="580">
                  <c:v>0.87108013937282203</c:v>
                </c:pt>
                <c:pt idx="581">
                  <c:v>0.87108013937282203</c:v>
                </c:pt>
                <c:pt idx="582">
                  <c:v>0.87108013937282203</c:v>
                </c:pt>
                <c:pt idx="583">
                  <c:v>0.87108013937282203</c:v>
                </c:pt>
                <c:pt idx="584">
                  <c:v>0.87260034904014061</c:v>
                </c:pt>
                <c:pt idx="585">
                  <c:v>0.87260034904014061</c:v>
                </c:pt>
                <c:pt idx="586">
                  <c:v>0.87260034904014061</c:v>
                </c:pt>
                <c:pt idx="587">
                  <c:v>0.87260034904014061</c:v>
                </c:pt>
                <c:pt idx="588">
                  <c:v>0.87260034904014061</c:v>
                </c:pt>
                <c:pt idx="589">
                  <c:v>0.87260034904014061</c:v>
                </c:pt>
                <c:pt idx="590">
                  <c:v>0.87260034904014061</c:v>
                </c:pt>
                <c:pt idx="591">
                  <c:v>0.87260034904014061</c:v>
                </c:pt>
                <c:pt idx="592">
                  <c:v>0.87260034904014061</c:v>
                </c:pt>
                <c:pt idx="593">
                  <c:v>0.87260034904014061</c:v>
                </c:pt>
                <c:pt idx="594">
                  <c:v>0.87260034904014061</c:v>
                </c:pt>
                <c:pt idx="595">
                  <c:v>0.87260034904014061</c:v>
                </c:pt>
                <c:pt idx="596">
                  <c:v>0.87412587412587539</c:v>
                </c:pt>
                <c:pt idx="597">
                  <c:v>0.87412587412587539</c:v>
                </c:pt>
                <c:pt idx="598">
                  <c:v>0.87565674255691861</c:v>
                </c:pt>
                <c:pt idx="599">
                  <c:v>0.87565674255691861</c:v>
                </c:pt>
                <c:pt idx="600">
                  <c:v>0.87719298245614052</c:v>
                </c:pt>
              </c:numCache>
            </c:numRef>
          </c:val>
        </c:ser>
        <c:marker val="1"/>
        <c:axId val="106131456"/>
        <c:axId val="106132992"/>
      </c:lineChart>
      <c:catAx>
        <c:axId val="106131456"/>
        <c:scaling>
          <c:orientation val="minMax"/>
        </c:scaling>
        <c:axPos val="b"/>
        <c:numFmt formatCode="General" sourceLinked="1"/>
        <c:tickLblPos val="nextTo"/>
        <c:crossAx val="106132992"/>
        <c:crosses val="autoZero"/>
        <c:auto val="1"/>
        <c:lblAlgn val="ctr"/>
        <c:lblOffset val="100"/>
      </c:catAx>
      <c:valAx>
        <c:axId val="106132992"/>
        <c:scaling>
          <c:orientation val="minMax"/>
        </c:scaling>
        <c:axPos val="l"/>
        <c:majorGridlines/>
        <c:numFmt formatCode="General" sourceLinked="1"/>
        <c:tickLblPos val="nextTo"/>
        <c:crossAx val="106131456"/>
        <c:crosses val="autoZero"/>
        <c:crossBetween val="between"/>
      </c:valAx>
    </c:plotArea>
    <c:legend>
      <c:legendPos val="r"/>
      <c:layout/>
    </c:legend>
    <c:plotVisOnly val="1"/>
  </c:chart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8F9863-4608-472F-AA2E-1357B1459059}" type="datetimeFigureOut">
              <a:rPr lang="en-US" smtClean="0"/>
              <a:pPr/>
              <a:t>2/24/2011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A8C67B-A41F-4EDA-85F2-1F1F3BB1568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</a:t>
            </a:r>
            <a:r>
              <a:rPr lang="en-US" baseline="0" dirty="0" smtClean="0"/>
              <a:t> do we analyze the all of the plates that we have to get access to the data they contain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8C67B-A41F-4EDA-85F2-1F1F3BB15682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100" dirty="0" smtClean="0"/>
              <a:t>Put the image</a:t>
            </a:r>
            <a:r>
              <a:rPr lang="en-US" sz="1100" baseline="0" dirty="0" smtClean="0"/>
              <a:t> from the paper in the place of the image that was there</a:t>
            </a:r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8C67B-A41F-4EDA-85F2-1F1F3BB15682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Once we</a:t>
            </a:r>
            <a:r>
              <a:rPr lang="en-US" baseline="0" dirty="0" smtClean="0"/>
              <a:t> obtained the results some issues came up:  Bleed over and empty spots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8C67B-A41F-4EDA-85F2-1F1F3BB15682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8C67B-A41F-4EDA-85F2-1F1F3BB15682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Move</a:t>
            </a:r>
            <a:r>
              <a:rPr lang="en-US" baseline="0" dirty="0" smtClean="0"/>
              <a:t> Z-Score to be next to the second pass Z 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C11BBC-560C-4E0E-9E9F-35560867F9D7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good Z Score</a:t>
            </a:r>
            <a:r>
              <a:rPr lang="en-US" baseline="0" dirty="0" smtClean="0"/>
              <a:t> cut off would be 2 however in this case if we used 2 as the cut off we would loose too many of the positive colonies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C11BBC-560C-4E0E-9E9F-35560867F9D7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 is subject to plate bias as the yeast is not uniform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8C67B-A41F-4EDA-85F2-1F1F3BB15682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</a:t>
            </a:r>
            <a:r>
              <a:rPr lang="en-US" baseline="0" dirty="0" smtClean="0"/>
              <a:t> have tried numerous methods, but here is the one that worked. </a:t>
            </a:r>
            <a:r>
              <a:rPr lang="en-US" baseline="0" dirty="0" smtClean="0"/>
              <a:t>Cell profiler was not able to provide the flexibility needed.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C11BBC-560C-4E0E-9E9F-35560867F9D7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Have the</a:t>
            </a:r>
            <a:r>
              <a:rPr lang="en-US" baseline="0" dirty="0" smtClean="0"/>
              <a:t> original next to the new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C11BBC-560C-4E0E-9E9F-35560867F9D7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8C67B-A41F-4EDA-85F2-1F1F3BB15682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Draw lines connecting the centers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8C67B-A41F-4EDA-85F2-1F1F3BB15682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Draw lines through the center</a:t>
            </a:r>
            <a:r>
              <a:rPr lang="en-US" baseline="0" dirty="0" smtClean="0"/>
              <a:t> lines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8C67B-A41F-4EDA-85F2-1F1F3BB15682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Once we have the grid</a:t>
            </a:r>
            <a:r>
              <a:rPr lang="en-US" baseline="0" dirty="0" smtClean="0"/>
              <a:t> generated we re-cluster each grid box to obtain intensity values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A8C67B-A41F-4EDA-85F2-1F1F3BB15682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use the median intensity red channel data and 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C11BBC-560C-4E0E-9E9F-35560867F9D7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5289-B1F6-4697-BB96-838A83660CEB}" type="datetimeFigureOut">
              <a:rPr lang="en-US" smtClean="0"/>
              <a:pPr/>
              <a:t>2/24/2011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F0521-736C-4825-B129-04AAF36978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5289-B1F6-4697-BB96-838A83660CEB}" type="datetimeFigureOut">
              <a:rPr lang="en-US" smtClean="0"/>
              <a:pPr/>
              <a:t>2/24/2011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F0521-736C-4825-B129-04AAF36978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5289-B1F6-4697-BB96-838A83660CEB}" type="datetimeFigureOut">
              <a:rPr lang="en-US" smtClean="0"/>
              <a:pPr/>
              <a:t>2/24/2011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F0521-736C-4825-B129-04AAF36978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5289-B1F6-4697-BB96-838A83660CEB}" type="datetimeFigureOut">
              <a:rPr lang="en-US" smtClean="0"/>
              <a:pPr/>
              <a:t>2/24/2011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F0521-736C-4825-B129-04AAF36978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5289-B1F6-4697-BB96-838A83660CEB}" type="datetimeFigureOut">
              <a:rPr lang="en-US" smtClean="0"/>
              <a:pPr/>
              <a:t>2/24/2011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F0521-736C-4825-B129-04AAF36978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5289-B1F6-4697-BB96-838A83660CEB}" type="datetimeFigureOut">
              <a:rPr lang="en-US" smtClean="0"/>
              <a:pPr/>
              <a:t>2/24/2011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F0521-736C-4825-B129-04AAF36978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5289-B1F6-4697-BB96-838A83660CEB}" type="datetimeFigureOut">
              <a:rPr lang="en-US" smtClean="0"/>
              <a:pPr/>
              <a:t>2/24/2011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F0521-736C-4825-B129-04AAF36978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5289-B1F6-4697-BB96-838A83660CEB}" type="datetimeFigureOut">
              <a:rPr lang="en-US" smtClean="0"/>
              <a:pPr/>
              <a:t>2/24/2011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F0521-736C-4825-B129-04AAF36978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5289-B1F6-4697-BB96-838A83660CEB}" type="datetimeFigureOut">
              <a:rPr lang="en-US" smtClean="0"/>
              <a:pPr/>
              <a:t>2/24/2011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F0521-736C-4825-B129-04AAF36978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5289-B1F6-4697-BB96-838A83660CEB}" type="datetimeFigureOut">
              <a:rPr lang="en-US" smtClean="0"/>
              <a:pPr/>
              <a:t>2/24/2011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F0521-736C-4825-B129-04AAF36978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5289-B1F6-4697-BB96-838A83660CEB}" type="datetimeFigureOut">
              <a:rPr lang="en-US" smtClean="0"/>
              <a:pPr/>
              <a:t>2/24/2011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F0521-736C-4825-B129-04AAF36978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A5289-B1F6-4697-BB96-838A83660CEB}" type="datetimeFigureOut">
              <a:rPr lang="en-US" smtClean="0"/>
              <a:pPr/>
              <a:t>2/24/2011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F0521-736C-4825-B129-04AAF36978A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tandard_score" TargetMode="External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en.wikipedia.org/wiki/Standard_deviation" TargetMode="External"/><Relationship Id="rId5" Type="http://schemas.openxmlformats.org/officeDocument/2006/relationships/hyperlink" Target="http://en.wikipedia.org/wiki/Mean" TargetMode="External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67000"/>
            <a:ext cx="8229600" cy="1143000"/>
          </a:xfrm>
        </p:spPr>
        <p:txBody>
          <a:bodyPr/>
          <a:lstStyle/>
          <a:p>
            <a:r>
              <a:rPr lang="en-US" dirty="0" smtClean="0"/>
              <a:t>Lab Meeting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304800"/>
            <a:ext cx="220980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038600" y="35814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Alos Diallo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3235F-AF6D-46B5-A73C-48A4BF71899C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Draw a line through all centers in each group…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8D362-333D-4867-91CD-ABF11EF8C50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026" name="Picture 2" descr="C:\Users\Bryan\Desktop\DKORA\bryan\PROJECTS\ALOS-PLATES\new\black\1006_A06_1-4_5mM_Xgal_7d.cropped.resized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81000" y="1257300"/>
            <a:ext cx="8334375" cy="5600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Re-clustering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8D362-333D-4867-91CD-ABF11EF8C50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026" name="Picture 2" descr="C:\Users\Bryan\Desktop\DKORA\bryan\PROJECTS\ALOS-PLATES\new\black\1006_A06_1-4_5mM_Xgal_7d.cropped.resized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81000" y="1257300"/>
            <a:ext cx="8334375" cy="5600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Now generate for each color channe</a:t>
            </a:r>
            <a:r>
              <a:rPr lang="en-US" dirty="0"/>
              <a:t>l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Mean			- size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Median		- intensity</a:t>
            </a:r>
          </a:p>
          <a:p>
            <a:pPr lvl="1"/>
            <a:r>
              <a:rPr lang="en-US" dirty="0" err="1" smtClean="0"/>
              <a:t>Stdev</a:t>
            </a:r>
            <a:r>
              <a:rPr lang="en-US" dirty="0" smtClean="0"/>
              <a:t> </a:t>
            </a:r>
          </a:p>
          <a:p>
            <a:r>
              <a:rPr lang="en-US" dirty="0" smtClean="0"/>
              <a:t>For each object, by only summing pixels within the detectable ‘colony’ or by taking the entire grid ‘box’ as a whole.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8D362-333D-4867-91CD-ABF11EF8C503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</a:t>
            </a:r>
            <a:r>
              <a:rPr lang="en-US" dirty="0" err="1" smtClean="0"/>
              <a:t>vs</a:t>
            </a:r>
            <a:r>
              <a:rPr lang="en-US" dirty="0" smtClean="0"/>
              <a:t> White BG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were able to generate a grid on 100% of black background images</a:t>
            </a:r>
          </a:p>
          <a:p>
            <a:r>
              <a:rPr lang="en-US" dirty="0" smtClean="0"/>
              <a:t>The white background images provided a better false positive and false negative rate because, it is easier to distinguish blue colonies from a white background.</a:t>
            </a:r>
          </a:p>
          <a:p>
            <a:r>
              <a:rPr lang="en-US" dirty="0" smtClean="0"/>
              <a:t>However </a:t>
            </a:r>
            <a:r>
              <a:rPr lang="en-US" dirty="0" err="1" smtClean="0"/>
              <a:t>SpotOn</a:t>
            </a:r>
            <a:r>
              <a:rPr lang="en-US" dirty="0" smtClean="0"/>
              <a:t> was not able to process 100% of white background images.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Spot-On is not able to generate a grid on 10% of white BG images.</a:t>
            </a:r>
          </a:p>
          <a:p>
            <a:pPr lvl="1"/>
            <a:r>
              <a:rPr lang="en-US" dirty="0" smtClean="0"/>
              <a:t>Not enough colonies visible on a plate</a:t>
            </a:r>
          </a:p>
          <a:p>
            <a:pPr lvl="1"/>
            <a:r>
              <a:rPr lang="en-US" dirty="0" smtClean="0"/>
              <a:t>Too many different types of colonies on a plate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Plates with issues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147763"/>
            <a:ext cx="3766938" cy="2509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1143000"/>
            <a:ext cx="3733800" cy="2511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4066316"/>
            <a:ext cx="3733800" cy="2486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62563" y="4038600"/>
            <a:ext cx="3805237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28600" y="36576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EA_E07 1-4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" y="6488668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Y1H_010 1-4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57800" y="36576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Computer :EA_E07 1-4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10200" y="6488668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Computer : Y1H_010 1-4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grid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MatLab</a:t>
            </a:r>
            <a:r>
              <a:rPr lang="en-US" dirty="0" smtClean="0"/>
              <a:t> program that allows the user to define the position of the grid</a:t>
            </a:r>
          </a:p>
          <a:p>
            <a:r>
              <a:rPr lang="en-US" dirty="0" smtClean="0"/>
              <a:t>The user clicks on the top right and left colonies on a plate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grid solution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524000"/>
            <a:ext cx="8305800" cy="519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grid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00199"/>
            <a:ext cx="8229600" cy="514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Results using Manual Grid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990600"/>
            <a:ext cx="3766938" cy="2509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914400"/>
            <a:ext cx="37338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4066316"/>
            <a:ext cx="3733800" cy="2486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29200" y="3935881"/>
            <a:ext cx="3733800" cy="2617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28600" y="35052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EA_E07 1-4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" y="6488668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Y1H_010 1-4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29200" y="35052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Computer :EA_E07 1-4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05400" y="6488668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Computer : Y1H_010 1-4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we quantitatively analyze Y1H plates</a:t>
            </a:r>
            <a:endParaRPr lang="en-US" dirty="0"/>
          </a:p>
        </p:txBody>
      </p:sp>
      <p:pic>
        <p:nvPicPr>
          <p:cNvPr id="4" name="Picture 2" descr="C:\Users\Bryan\Desktop\DKORA\bryan\PROJECTS\ALOS-PLATES\new\black\1006_A06_1-4_5mM_Xgal_7d.cropped.resiz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1" y="1523085"/>
            <a:ext cx="7315199" cy="4915815"/>
          </a:xfrm>
          <a:prstGeom prst="rect">
            <a:avLst/>
          </a:prstGeom>
          <a:noFill/>
        </p:spPr>
      </p:pic>
      <p:sp>
        <p:nvSpPr>
          <p:cNvPr id="5" name="Action Button: Help 4">
            <a:hlinkClick r:id="" action="ppaction://noaction" highlightClick="1"/>
          </p:cNvPr>
          <p:cNvSpPr/>
          <p:nvPr/>
        </p:nvSpPr>
        <p:spPr>
          <a:xfrm>
            <a:off x="3200400" y="2590800"/>
            <a:ext cx="3048000" cy="2667000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8D362-333D-4867-91CD-ABF11EF8C503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you pick a cut off for positives?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Calling positive colonies</a:t>
            </a:r>
          </a:p>
          <a:p>
            <a:pPr lvl="1"/>
            <a:r>
              <a:rPr lang="en-US" dirty="0" smtClean="0"/>
              <a:t>I.E. Colonies with a intensity value significantly different to the background.</a:t>
            </a:r>
          </a:p>
          <a:p>
            <a:pPr lvl="1"/>
            <a:r>
              <a:rPr lang="en-US" dirty="0" smtClean="0"/>
              <a:t>How should the cut off be calculated.</a:t>
            </a:r>
          </a:p>
          <a:p>
            <a:pPr lvl="1"/>
            <a:r>
              <a:rPr lang="en-US" dirty="0" smtClean="0"/>
              <a:t>Different baits with different backgrounds may have a different cut off.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8D362-333D-4867-91CD-ABF11EF8C503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1828800"/>
            <a:ext cx="3657600" cy="2855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Analysis of the Data and correction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Penalize smallest 1.1% of colonies</a:t>
            </a:r>
          </a:p>
          <a:p>
            <a:pPr lvl="1"/>
            <a:r>
              <a:rPr lang="en-US" dirty="0" smtClean="0"/>
              <a:t>Common false positives with black background</a:t>
            </a:r>
          </a:p>
          <a:p>
            <a:r>
              <a:rPr lang="en-US" dirty="0" smtClean="0"/>
              <a:t>Normalization</a:t>
            </a:r>
          </a:p>
          <a:p>
            <a:pPr lvl="1"/>
            <a:r>
              <a:rPr lang="en-US" dirty="0" smtClean="0"/>
              <a:t>Border colonies were common false positives</a:t>
            </a:r>
          </a:p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Z-Score</a:t>
            </a:r>
          </a:p>
          <a:p>
            <a:pPr lvl="1"/>
            <a:r>
              <a:rPr lang="en-US" dirty="0" smtClean="0"/>
              <a:t>Remove outliers to generate true </a:t>
            </a:r>
            <a:r>
              <a:rPr lang="en-US" dirty="0" err="1" smtClean="0"/>
              <a:t>average&amp;stdev</a:t>
            </a:r>
            <a:r>
              <a:rPr lang="en-US" dirty="0" smtClean="0"/>
              <a:t> for negative colonies</a:t>
            </a:r>
          </a:p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pass Z-Score</a:t>
            </a:r>
          </a:p>
          <a:p>
            <a:pPr lvl="1"/>
            <a:r>
              <a:rPr lang="en-US" dirty="0" smtClean="0"/>
              <a:t>Use the new average and </a:t>
            </a:r>
            <a:r>
              <a:rPr lang="en-US" dirty="0" err="1" smtClean="0"/>
              <a:t>stdev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8D362-333D-4867-91CD-ABF11EF8C503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1143000"/>
            <a:ext cx="3429000" cy="2284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 descr="C:\Users\Alos\Desktop\For Meetings\old\EA_D05_1to4_larg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4038600"/>
            <a:ext cx="3439879" cy="2349152"/>
          </a:xfrm>
          <a:prstGeom prst="rect">
            <a:avLst/>
          </a:prstGeom>
          <a:noFill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800" y="3962400"/>
            <a:ext cx="3429000" cy="2341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962400" y="3429000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EA_D05_N_1-4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47800" y="632460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Positives + ignore list + bleed-over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48400" y="64008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Positives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Bleed-Over + Ignore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Ignore list</a:t>
            </a:r>
          </a:p>
          <a:p>
            <a:pPr lvl="1"/>
            <a:r>
              <a:rPr lang="en-US" dirty="0" smtClean="0"/>
              <a:t>Yeast with empty vector were common false positives</a:t>
            </a:r>
          </a:p>
          <a:p>
            <a:pPr lvl="1"/>
            <a:r>
              <a:rPr lang="en-US" dirty="0" smtClean="0"/>
              <a:t>List of these coordinates for the computer to ignore	</a:t>
            </a:r>
          </a:p>
          <a:p>
            <a:r>
              <a:rPr lang="en-US" dirty="0" smtClean="0"/>
              <a:t>Bleed-over</a:t>
            </a:r>
          </a:p>
          <a:p>
            <a:pPr lvl="1"/>
            <a:r>
              <a:rPr lang="en-US" dirty="0" smtClean="0"/>
              <a:t>Very blue colonies ‘bleed’ into nearby negatives</a:t>
            </a:r>
          </a:p>
          <a:p>
            <a:pPr lvl="1"/>
            <a:r>
              <a:rPr lang="en-US" dirty="0" smtClean="0"/>
              <a:t> Ignore neighbors of the strongest positive quads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Optimizing Z-score cutoff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Rank all colonies per plate by Z-score</a:t>
            </a:r>
          </a:p>
          <a:p>
            <a:r>
              <a:rPr lang="en-US" dirty="0" smtClean="0"/>
              <a:t>Determine which TFs have at least 2 positive colonies</a:t>
            </a:r>
          </a:p>
          <a:p>
            <a:r>
              <a:rPr lang="en-US" dirty="0" smtClean="0"/>
              <a:t>Compare computer calls with a human call list</a:t>
            </a:r>
          </a:p>
          <a:p>
            <a:r>
              <a:rPr lang="en-US" dirty="0" smtClean="0"/>
              <a:t>Pick a False Positive rate you are comfortable with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Current status of plates for 1</a:t>
            </a:r>
            <a:r>
              <a:rPr lang="en-US" baseline="30000" dirty="0" smtClean="0"/>
              <a:t>st</a:t>
            </a:r>
            <a:r>
              <a:rPr lang="en-US" dirty="0" smtClean="0"/>
              <a:t> paper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150 plates processed [50 baits] </a:t>
            </a:r>
          </a:p>
          <a:p>
            <a:pPr lvl="1"/>
            <a:r>
              <a:rPr lang="en-US" dirty="0" smtClean="0"/>
              <a:t>Intensity values for black and white background plates.</a:t>
            </a:r>
          </a:p>
          <a:p>
            <a:pPr lvl="1"/>
            <a:r>
              <a:rPr lang="en-US" dirty="0" smtClean="0"/>
              <a:t>Now we can benchmark the performance of </a:t>
            </a:r>
            <a:r>
              <a:rPr lang="en-US" dirty="0" err="1" smtClean="0"/>
              <a:t>SpotOn</a:t>
            </a:r>
            <a:r>
              <a:rPr lang="en-US" dirty="0" smtClean="0"/>
              <a:t> by comparing with manual calls.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/>
        </p:nvGraphicFramePr>
        <p:xfrm>
          <a:off x="2133600" y="3581400"/>
          <a:ext cx="7010400" cy="2943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/>
          <p:nvPr/>
        </p:nvGraphicFramePr>
        <p:xfrm>
          <a:off x="2133600" y="0"/>
          <a:ext cx="7010400" cy="312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438400" y="304800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Black Background Pictures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38400" y="6488668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White Background Pictures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28600" y="152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FP 5%, FN 34%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8600" y="36576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FP 5%, FN 18%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Should we penalize small colonies?</a:t>
            </a:r>
          </a:p>
          <a:p>
            <a:pPr lvl="1"/>
            <a:r>
              <a:rPr lang="en-US" dirty="0" smtClean="0"/>
              <a:t>Small colonies should only be a problem with black background images</a:t>
            </a:r>
          </a:p>
          <a:p>
            <a:r>
              <a:rPr lang="en-US" dirty="0" smtClean="0"/>
              <a:t>The next project has 700 baits with varying background </a:t>
            </a:r>
          </a:p>
          <a:p>
            <a:pPr lvl="1"/>
            <a:r>
              <a:rPr lang="en-US" dirty="0" smtClean="0"/>
              <a:t>What to do with high background baits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we need to apply a penalty	</a:t>
            </a:r>
            <a:endParaRPr lang="en-US" dirty="0"/>
          </a:p>
        </p:txBody>
      </p:sp>
      <p:graphicFrame>
        <p:nvGraphicFramePr>
          <p:cNvPr id="4" name="Chart 3"/>
          <p:cNvGraphicFramePr/>
          <p:nvPr/>
        </p:nvGraphicFramePr>
        <p:xfrm>
          <a:off x="0" y="4114800"/>
          <a:ext cx="70866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/>
          <p:nvPr/>
        </p:nvGraphicFramePr>
        <p:xfrm>
          <a:off x="0" y="1143000"/>
          <a:ext cx="7162800" cy="2943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086600" y="1295400"/>
            <a:ext cx="1371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Penalty</a:t>
            </a:r>
          </a:p>
          <a:p>
            <a:r>
              <a:rPr lang="en-US" dirty="0" smtClean="0"/>
              <a:t>Z= 2.30</a:t>
            </a:r>
          </a:p>
          <a:p>
            <a:r>
              <a:rPr lang="en-US" dirty="0" smtClean="0"/>
              <a:t>FP 5%</a:t>
            </a:r>
          </a:p>
          <a:p>
            <a:r>
              <a:rPr lang="en-US" dirty="0" smtClean="0"/>
              <a:t>FN 18%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86600" y="4267200"/>
            <a:ext cx="1371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Without Penalty</a:t>
            </a:r>
          </a:p>
          <a:p>
            <a:r>
              <a:rPr lang="en-US" dirty="0" smtClean="0"/>
              <a:t>Z= 4.1</a:t>
            </a:r>
          </a:p>
          <a:p>
            <a:r>
              <a:rPr lang="en-US" dirty="0" smtClean="0"/>
              <a:t>FP 5% </a:t>
            </a:r>
          </a:p>
          <a:p>
            <a:r>
              <a:rPr lang="en-US" dirty="0" smtClean="0"/>
              <a:t>FN 18%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High BG Baits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do you do if the Background level is not low?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Approaches </a:t>
            </a:r>
            <a:endParaRPr lang="en-US" dirty="0"/>
          </a:p>
        </p:txBody>
      </p:sp>
      <p:pic>
        <p:nvPicPr>
          <p:cNvPr id="1030" name="Picture 6" descr="C:\Users\Alos\AppData\Local\Microsoft\Windows\Temporary Internet Files\Content.IE5\TBIHTDGT\MC900434845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3962400"/>
            <a:ext cx="1714500" cy="1714500"/>
          </a:xfrm>
          <a:prstGeom prst="rect">
            <a:avLst/>
          </a:prstGeom>
          <a:noFill/>
        </p:spPr>
      </p:pic>
      <p:pic>
        <p:nvPicPr>
          <p:cNvPr id="1032" name="Picture 8" descr="C:\Users\Alos\AppData\Local\Microsoft\Windows\Temporary Internet Files\Content.IE5\TBIHTDGT\MP900448626[1]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447800"/>
            <a:ext cx="2133600" cy="160020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4572000" y="1295400"/>
            <a:ext cx="3733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Human scoring</a:t>
            </a:r>
            <a:r>
              <a:rPr lang="en-US" dirty="0" smtClean="0"/>
              <a:t> </a:t>
            </a:r>
          </a:p>
          <a:p>
            <a:r>
              <a:rPr lang="en-US" dirty="0" smtClean="0"/>
              <a:t>Benefits:</a:t>
            </a:r>
          </a:p>
          <a:p>
            <a:r>
              <a:rPr lang="en-US" dirty="0" smtClean="0"/>
              <a:t>	-High level of accuracy</a:t>
            </a:r>
          </a:p>
          <a:p>
            <a:endParaRPr lang="en-US" dirty="0" smtClean="0"/>
          </a:p>
          <a:p>
            <a:r>
              <a:rPr lang="en-US" dirty="0" smtClean="0"/>
              <a:t>Disadvantages:</a:t>
            </a:r>
          </a:p>
          <a:p>
            <a:r>
              <a:rPr lang="en-US" dirty="0" smtClean="0"/>
              <a:t>	-It is very time consuming</a:t>
            </a:r>
          </a:p>
          <a:p>
            <a:r>
              <a:rPr lang="en-US" dirty="0" smtClean="0"/>
              <a:t>	-Expensive: A biologists  	  time is money</a:t>
            </a:r>
          </a:p>
          <a:p>
            <a:r>
              <a:rPr lang="en-US" dirty="0" smtClean="0"/>
              <a:t>	-Subject to bias</a:t>
            </a:r>
          </a:p>
          <a:p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4800600" y="3926681"/>
            <a:ext cx="3810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Computer scoring</a:t>
            </a:r>
            <a:endParaRPr lang="en-US" dirty="0" smtClean="0"/>
          </a:p>
          <a:p>
            <a:r>
              <a:rPr lang="en-US" dirty="0" smtClean="0"/>
              <a:t>Benefits:</a:t>
            </a:r>
          </a:p>
          <a:p>
            <a:r>
              <a:rPr lang="en-US" dirty="0" smtClean="0"/>
              <a:t>	-High speed of quantification</a:t>
            </a:r>
          </a:p>
          <a:p>
            <a:r>
              <a:rPr lang="en-US" dirty="0" smtClean="0"/>
              <a:t>	-High level of detail</a:t>
            </a:r>
          </a:p>
          <a:p>
            <a:r>
              <a:rPr lang="en-US" dirty="0" smtClean="0"/>
              <a:t>	-Very low end cost</a:t>
            </a:r>
          </a:p>
          <a:p>
            <a:r>
              <a:rPr lang="en-US" dirty="0" smtClean="0"/>
              <a:t>	-The ability to improve</a:t>
            </a:r>
          </a:p>
          <a:p>
            <a:r>
              <a:rPr lang="en-US" dirty="0" smtClean="0"/>
              <a:t>	-Not subject to personal bias</a:t>
            </a:r>
          </a:p>
          <a:p>
            <a:r>
              <a:rPr lang="en-US" dirty="0" smtClean="0"/>
              <a:t>Disadvantages:</a:t>
            </a:r>
          </a:p>
          <a:p>
            <a:r>
              <a:rPr lang="en-US" dirty="0" smtClean="0"/>
              <a:t>	-High initial cost</a:t>
            </a:r>
          </a:p>
          <a:p>
            <a:r>
              <a:rPr lang="en-US" dirty="0" smtClean="0"/>
              <a:t>	-Difficult to develop </a:t>
            </a:r>
          </a:p>
          <a:p>
            <a:r>
              <a:rPr lang="en-US" dirty="0" smtClean="0"/>
              <a:t>	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8D362-333D-4867-91CD-ABF11EF8C503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bioinformatics.ubc.ca/tmp/matrix2png.6128.0.1628.tem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0" y="2286000"/>
            <a:ext cx="2977527" cy="19812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800600" y="24384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Box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488668"/>
            <a:ext cx="30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1006_A06_1-4_5mM_Xgal_7d</a:t>
            </a:r>
            <a:endParaRPr lang="en-US" dirty="0"/>
          </a:p>
        </p:txBody>
      </p:sp>
      <p:pic>
        <p:nvPicPr>
          <p:cNvPr id="6" name="Picture 2" descr="http://www.bioinformatics.ubc.ca/tmp/matrix2png.6128.0.1628.temp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715000" y="4572000"/>
            <a:ext cx="3048000" cy="2076022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343400" y="47244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Colony Only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Background Bait’s 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>
          <a:xfrm>
            <a:off x="457200" y="1524000"/>
            <a:ext cx="3008313" cy="4691063"/>
          </a:xfrm>
        </p:spPr>
        <p:txBody>
          <a:bodyPr/>
          <a:lstStyle/>
          <a:p>
            <a:r>
              <a:rPr lang="en-US" sz="1800" b="1" dirty="0" smtClean="0"/>
              <a:t>Image representation of the output</a:t>
            </a:r>
          </a:p>
          <a:p>
            <a:r>
              <a:rPr lang="en-US" sz="1800" dirty="0" smtClean="0"/>
              <a:t>When only the colony is taken into account the background is ignored and therefore the score for each grid cell is less.</a:t>
            </a:r>
          </a:p>
          <a:p>
            <a:endParaRPr lang="en-US" dirty="0" smtClean="0"/>
          </a:p>
          <a:p>
            <a:r>
              <a:rPr lang="en-US" dirty="0" smtClean="0"/>
              <a:t>Does this hold up with High Background Baits?</a:t>
            </a:r>
          </a:p>
          <a:p>
            <a:endParaRPr lang="en-US" dirty="0"/>
          </a:p>
        </p:txBody>
      </p:sp>
      <p:pic>
        <p:nvPicPr>
          <p:cNvPr id="11" name="Picture 2" descr="C:\Users\Bryan\Desktop\DKORA\bryan\PROJECTS\ALOS-PLATES\new\black\1006_A06_1-4_5mM_Xgal_7d.cropped.resize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0" y="228600"/>
            <a:ext cx="2891519" cy="1943101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4191000" y="228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8D362-333D-4867-91CD-ABF11EF8C503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los\Desktop\for John\1074_A01_1-4_5mM_Xgal_7d_B.cropped.resized.gre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4343400" cy="2893923"/>
          </a:xfrm>
          <a:prstGeom prst="rect">
            <a:avLst/>
          </a:prstGeom>
          <a:noFill/>
        </p:spPr>
      </p:pic>
      <p:pic>
        <p:nvPicPr>
          <p:cNvPr id="2051" name="Picture 3" descr="C:\Users\Alos\Desktop\for John\1074_A01_1-4_5mM_Xgal_7d_B.All_Re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3171825"/>
            <a:ext cx="4324350" cy="3228975"/>
          </a:xfrm>
          <a:prstGeom prst="rect">
            <a:avLst/>
          </a:prstGeom>
          <a:noFill/>
        </p:spPr>
      </p:pic>
      <p:pic>
        <p:nvPicPr>
          <p:cNvPr id="2052" name="Picture 4" descr="C:\Users\Alos\Desktop\for John\1074_A01_1-4_5mM_Xgal_7d_matrixRed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200400"/>
            <a:ext cx="4324350" cy="322897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4876800" y="152400"/>
            <a:ext cx="32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Colonies </a:t>
            </a:r>
            <a:r>
              <a:rPr lang="en-US" dirty="0" err="1" smtClean="0"/>
              <a:t>vs</a:t>
            </a:r>
            <a:r>
              <a:rPr lang="en-US" dirty="0" smtClean="0"/>
              <a:t> All Pixels with the black background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Examination of all pixels that make up a grid box has shown better results so far. 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0600" y="6488668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Colonies within a box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867400" y="6488668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Pixels within a box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los\Desktop\1074_A01_1-4_5mM_Xgal_7d_W.cropped.resized.gre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76200"/>
            <a:ext cx="4560354" cy="3038475"/>
          </a:xfrm>
          <a:prstGeom prst="rect">
            <a:avLst/>
          </a:prstGeom>
          <a:noFill/>
        </p:spPr>
      </p:pic>
      <p:pic>
        <p:nvPicPr>
          <p:cNvPr id="4098" name="Picture 2" descr="C:\Users\Alos\Desktop\for John\1074_A01_1-4_5mM_Xgal_7d_W.al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3276600"/>
            <a:ext cx="4324350" cy="3228975"/>
          </a:xfrm>
          <a:prstGeom prst="rect">
            <a:avLst/>
          </a:prstGeom>
          <a:noFill/>
        </p:spPr>
      </p:pic>
      <p:pic>
        <p:nvPicPr>
          <p:cNvPr id="4099" name="Picture 3" descr="C:\Users\Alos\Desktop\for John\1074_A01_1-4_5mM_Xgal_7d_W.colony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3276600"/>
            <a:ext cx="4324350" cy="322897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914400" y="6488668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Colonies within a grid box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15000" y="6488668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Pixels within a grid box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76800" y="152400"/>
            <a:ext cx="3200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Colonies </a:t>
            </a:r>
            <a:r>
              <a:rPr lang="en-US" dirty="0" err="1" smtClean="0"/>
              <a:t>vs</a:t>
            </a:r>
            <a:r>
              <a:rPr lang="en-US" dirty="0" smtClean="0"/>
              <a:t> All Pixels with the white background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The colony-only analysis looks okay however using the whole box is better.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</a:t>
            </a:r>
            <a:r>
              <a:rPr lang="en-US" dirty="0" err="1" smtClean="0"/>
              <a:t>vs</a:t>
            </a:r>
            <a:r>
              <a:rPr lang="en-US" dirty="0" smtClean="0"/>
              <a:t> White Background</a:t>
            </a:r>
            <a:endParaRPr lang="en-US" dirty="0"/>
          </a:p>
        </p:txBody>
      </p:sp>
      <p:pic>
        <p:nvPicPr>
          <p:cNvPr id="4" name="Content Placeholder 3" descr="C:\Users\Alos\Desktop\for John\1074_A01_1-4_5mM_Xgal_7d_B.All_Red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743200"/>
            <a:ext cx="4324350" cy="3228975"/>
          </a:xfrm>
          <a:prstGeom prst="rect">
            <a:avLst/>
          </a:prstGeom>
          <a:noFill/>
        </p:spPr>
      </p:pic>
      <p:pic>
        <p:nvPicPr>
          <p:cNvPr id="5" name="Picture 2" descr="C:\Users\Alos\Desktop\for John\1074_A01_1-4_5mM_Xgal_7d_W.al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19650" y="2743200"/>
            <a:ext cx="4324350" cy="322897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447800" y="62484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Black Background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24600" y="60960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White Background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need an automated way to determine when to use the whole grid box </a:t>
            </a:r>
            <a:r>
              <a:rPr lang="en-US" dirty="0" err="1" smtClean="0"/>
              <a:t>vs</a:t>
            </a:r>
            <a:r>
              <a:rPr lang="en-US" dirty="0" smtClean="0"/>
              <a:t> colony</a:t>
            </a:r>
          </a:p>
          <a:p>
            <a:pPr lvl="1"/>
            <a:r>
              <a:rPr lang="en-US" dirty="0" smtClean="0"/>
              <a:t>Examine background expression level of all plates</a:t>
            </a:r>
          </a:p>
          <a:p>
            <a:pPr lvl="1"/>
            <a:r>
              <a:rPr lang="en-US" dirty="0" smtClean="0"/>
              <a:t>Cluster into 3 groups</a:t>
            </a:r>
          </a:p>
          <a:p>
            <a:pPr lvl="1"/>
            <a:r>
              <a:rPr lang="en-US" dirty="0" smtClean="0"/>
              <a:t>Use the whole grid box on plates that are in the high background cluster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Process all of the plates for the second paper</a:t>
            </a:r>
          </a:p>
          <a:p>
            <a:r>
              <a:rPr lang="en-US" dirty="0" smtClean="0"/>
              <a:t>Automate colony </a:t>
            </a:r>
            <a:r>
              <a:rPr lang="en-US" dirty="0" err="1" smtClean="0"/>
              <a:t>vs</a:t>
            </a:r>
            <a:r>
              <a:rPr lang="en-US" dirty="0" smtClean="0"/>
              <a:t> whole grid box decision </a:t>
            </a:r>
          </a:p>
          <a:p>
            <a:r>
              <a:rPr lang="en-US" dirty="0" smtClean="0"/>
              <a:t>Look at batch effects</a:t>
            </a:r>
          </a:p>
          <a:p>
            <a:r>
              <a:rPr lang="en-US" dirty="0" smtClean="0"/>
              <a:t>Work on network analysis </a:t>
            </a:r>
          </a:p>
          <a:p>
            <a:r>
              <a:rPr lang="en-US" dirty="0" smtClean="0"/>
              <a:t>Create a tool to allow for easy delivery of images to be processed</a:t>
            </a:r>
          </a:p>
          <a:p>
            <a:r>
              <a:rPr lang="en-US" dirty="0" smtClean="0"/>
              <a:t>Create a tool to allow for quality control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Supplemental slides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Normalize how to</a:t>
            </a:r>
          </a:p>
          <a:p>
            <a:r>
              <a:rPr lang="en-US" dirty="0" smtClean="0"/>
              <a:t>Z-score how to</a:t>
            </a:r>
          </a:p>
          <a:p>
            <a:r>
              <a:rPr lang="en-US" dirty="0" smtClean="0"/>
              <a:t>Image Viewer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LIMS Picture Viewer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LIMS Picture Viewer Mockup </a:t>
            </a:r>
            <a:endParaRPr lang="en-US" dirty="0"/>
          </a:p>
        </p:txBody>
      </p:sp>
      <p:pic>
        <p:nvPicPr>
          <p:cNvPr id="4" name="Content Placeholder 3" descr="Demo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92344"/>
            <a:ext cx="8229600" cy="43416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steps in the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 smtClean="0"/>
          </a:p>
          <a:p>
            <a:r>
              <a:rPr lang="en-US" dirty="0" smtClean="0"/>
              <a:t>Create the Grid</a:t>
            </a:r>
          </a:p>
          <a:p>
            <a:r>
              <a:rPr lang="en-US" dirty="0" smtClean="0"/>
              <a:t>Produce a list of numerical values that represent the intensity value of a colony as well as the size</a:t>
            </a:r>
          </a:p>
          <a:p>
            <a:r>
              <a:rPr lang="en-US" dirty="0" smtClean="0"/>
              <a:t>Convert the data into a list of which TFs bind to which bait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8D362-333D-4867-91CD-ABF11EF8C503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Bryan\Desktop\DKORA\bryan\PROJECTS\ALOS-PLATES\new\black\1006_A06_1-4_5mM_Xgal_7d.cropped.resized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81000" y="533400"/>
            <a:ext cx="8334375" cy="56007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381000" y="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Gradient in agar thickness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8D362-333D-4867-91CD-ABF11EF8C503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Normalization: How to handle agar thickness variations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many instances the colonies around the borders are darker then colonies in the center of the plate due to the extra agar thickness.  </a:t>
            </a:r>
          </a:p>
          <a:p>
            <a:r>
              <a:rPr lang="en-US" dirty="0" smtClean="0"/>
              <a:t>A color gradient is formed.  </a:t>
            </a:r>
          </a:p>
          <a:p>
            <a:r>
              <a:rPr lang="en-US" dirty="0" smtClean="0"/>
              <a:t>We normalize the values of the colonies to reduce these affects.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8D362-333D-4867-91CD-ABF11EF8C503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Normalize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Find the median of all rows.</a:t>
            </a:r>
          </a:p>
          <a:p>
            <a:r>
              <a:rPr lang="en-US" dirty="0" smtClean="0"/>
              <a:t>Find the average of all the medians.</a:t>
            </a:r>
          </a:p>
          <a:p>
            <a:r>
              <a:rPr lang="en-US" dirty="0" smtClean="0"/>
              <a:t>For each row median, divide (average of all medians / row median) to obtain the normalization factor.</a:t>
            </a:r>
          </a:p>
          <a:p>
            <a:r>
              <a:rPr lang="en-US" dirty="0" smtClean="0"/>
              <a:t>Multiply all values in each row by the normalization factor.</a:t>
            </a:r>
          </a:p>
          <a:p>
            <a:r>
              <a:rPr lang="en-US" dirty="0" smtClean="0"/>
              <a:t>To obtain a new matrix. </a:t>
            </a:r>
          </a:p>
          <a:p>
            <a:r>
              <a:rPr lang="en-US" dirty="0" smtClean="0"/>
              <a:t>Now do the exact same thing for all columns using the row normalized matrix.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8D362-333D-4867-91CD-ABF11EF8C503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Z-Scores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Z-scores turned into an image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8D362-333D-4867-91CD-ABF11EF8C503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641350"/>
          </a:xfrm>
        </p:spPr>
        <p:txBody>
          <a:bodyPr/>
          <a:lstStyle/>
          <a:p>
            <a:r>
              <a:rPr lang="en-US" dirty="0" smtClean="0"/>
              <a:t>Z-Score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457200" y="990601"/>
            <a:ext cx="3008313" cy="1295400"/>
          </a:xfrm>
        </p:spPr>
        <p:txBody>
          <a:bodyPr/>
          <a:lstStyle/>
          <a:p>
            <a:r>
              <a:rPr lang="en-US" dirty="0" smtClean="0"/>
              <a:t>The Z-Score tells you how many Standard Deviations you are away from the mean. </a:t>
            </a:r>
            <a:endParaRPr lang="en-US" dirty="0"/>
          </a:p>
        </p:txBody>
      </p:sp>
      <p:pic>
        <p:nvPicPr>
          <p:cNvPr id="3074" name="Picture 2" descr="http://upload.wikimedia.org/wikipedia/commons/b/bb/Normal_distribution_and_scales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1800" y="1600200"/>
            <a:ext cx="6172200" cy="39624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3505200" y="5638800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Comparing various methods including Z-Score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57600" y="6019800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http://en.wikipedia.org/wiki/Standard_score</a:t>
            </a:r>
            <a:endParaRPr lang="en-US" dirty="0"/>
          </a:p>
        </p:txBody>
      </p:sp>
      <p:pic>
        <p:nvPicPr>
          <p:cNvPr id="3076" name="Picture 4" descr="z = {x- \mu \over \sigma}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2057400"/>
            <a:ext cx="819150" cy="342901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/>
        </p:nvSpPr>
        <p:spPr>
          <a:xfrm>
            <a:off x="304800" y="2438400"/>
            <a:ext cx="36576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 fontAlgn="base">
              <a:spcBef>
                <a:spcPct val="0"/>
              </a:spcBef>
              <a:spcAft>
                <a:spcPct val="0"/>
              </a:spcAft>
            </a:pPr>
            <a:r>
              <a:rPr lang="en-US" sz="900" i="1" dirty="0">
                <a:solidFill>
                  <a:srgbClr val="000000"/>
                </a:solidFill>
                <a:latin typeface="Arial" charset="0"/>
                <a:cs typeface="Arial" charset="0"/>
              </a:rPr>
              <a:t>x</a:t>
            </a:r>
            <a:r>
              <a:rPr lang="en-US" sz="900" dirty="0">
                <a:solidFill>
                  <a:srgbClr val="000000"/>
                </a:solidFill>
                <a:latin typeface="Arial" charset="0"/>
                <a:cs typeface="Arial" charset="0"/>
              </a:rPr>
              <a:t> is a raw score to be standardized;</a:t>
            </a:r>
          </a:p>
          <a:p>
            <a:pPr lvl="1" indent="-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i="1" dirty="0">
                <a:solidFill>
                  <a:srgbClr val="000000"/>
                </a:solidFill>
                <a:latin typeface="Arial" charset="0"/>
                <a:cs typeface="Arial" charset="0"/>
              </a:rPr>
              <a:t>μ</a:t>
            </a:r>
            <a:r>
              <a:rPr lang="en-US" sz="900" dirty="0">
                <a:solidFill>
                  <a:srgbClr val="000000"/>
                </a:solidFill>
                <a:latin typeface="Arial" charset="0"/>
                <a:cs typeface="Arial" charset="0"/>
              </a:rPr>
              <a:t> is the </a:t>
            </a:r>
            <a:r>
              <a:rPr lang="en-US" sz="900" dirty="0">
                <a:solidFill>
                  <a:srgbClr val="0645AD"/>
                </a:solidFill>
                <a:latin typeface="Arial" charset="0"/>
                <a:cs typeface="Arial" charset="0"/>
                <a:hlinkClick r:id="rId5" tooltip="Mean"/>
              </a:rPr>
              <a:t>mean</a:t>
            </a:r>
            <a:r>
              <a:rPr lang="en-US" sz="900" dirty="0">
                <a:solidFill>
                  <a:srgbClr val="000000"/>
                </a:solidFill>
                <a:latin typeface="Arial" charset="0"/>
                <a:cs typeface="Arial" charset="0"/>
              </a:rPr>
              <a:t> of the population;</a:t>
            </a:r>
          </a:p>
          <a:p>
            <a:pPr lvl="1" indent="-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i="1" dirty="0">
                <a:solidFill>
                  <a:srgbClr val="000000"/>
                </a:solidFill>
                <a:latin typeface="Arial" charset="0"/>
                <a:cs typeface="Arial" charset="0"/>
              </a:rPr>
              <a:t>σ</a:t>
            </a:r>
            <a:r>
              <a:rPr lang="en-US" sz="900" dirty="0">
                <a:solidFill>
                  <a:srgbClr val="000000"/>
                </a:solidFill>
                <a:latin typeface="Arial" charset="0"/>
                <a:cs typeface="Arial" charset="0"/>
              </a:rPr>
              <a:t> is the </a:t>
            </a:r>
            <a:r>
              <a:rPr lang="en-US" sz="900" dirty="0">
                <a:solidFill>
                  <a:srgbClr val="0645AD"/>
                </a:solidFill>
                <a:latin typeface="Arial" charset="0"/>
                <a:cs typeface="Arial" charset="0"/>
                <a:hlinkClick r:id="rId6" tooltip="Standard deviation"/>
              </a:rPr>
              <a:t>standard deviation</a:t>
            </a:r>
            <a:r>
              <a:rPr lang="en-US" sz="900" dirty="0">
                <a:solidFill>
                  <a:srgbClr val="000000"/>
                </a:solidFill>
                <a:latin typeface="Arial" charset="0"/>
                <a:cs typeface="Arial" charset="0"/>
              </a:rPr>
              <a:t> of the population.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8D362-333D-4867-91CD-ABF11EF8C503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5410200" y="3581400"/>
            <a:ext cx="3468688" cy="609600"/>
          </a:xfrm>
        </p:spPr>
        <p:txBody>
          <a:bodyPr>
            <a:noAutofit/>
          </a:bodyPr>
          <a:lstStyle/>
          <a:p>
            <a:r>
              <a:rPr lang="en-US" dirty="0" smtClean="0"/>
              <a:t>This is a matrix image formed from the z scores of the median values of the  blue colonies. 1006_A06_1-4_5mM_Xgal_7d</a:t>
            </a:r>
            <a:endParaRPr lang="en-US" dirty="0"/>
          </a:p>
        </p:txBody>
      </p:sp>
      <p:pic>
        <p:nvPicPr>
          <p:cNvPr id="2051" name="Picture 3" descr="C:\Users\Alos\Desktop\matrix2png.27059.0.8320.tem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0" y="762000"/>
            <a:ext cx="3657600" cy="2767693"/>
          </a:xfrm>
          <a:prstGeom prst="rect">
            <a:avLst/>
          </a:prstGeom>
          <a:noFill/>
        </p:spPr>
      </p:pic>
      <p:pic>
        <p:nvPicPr>
          <p:cNvPr id="7" name="Picture 2" descr="http://www.bioinformatics.ubc.ca/tmp/matrix2png.6128.0.1628.temp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762000" y="685800"/>
            <a:ext cx="3826167" cy="27432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762000" y="3505200"/>
            <a:ext cx="289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This is a matrix of the image formed only using the median values of the blue colonies. 1006_A06_1-4_5mM_Xgal_7d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1828800" y="228600"/>
            <a:ext cx="55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Comparing the Z-score against not taking the Z-Score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8D362-333D-4867-91CD-ABF11EF8C503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Z:\Alos\Y1H066 30SEP10\Y1H_066_N_1-4_5mM_Xgal_7d_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590800"/>
            <a:ext cx="4457700" cy="2971800"/>
          </a:xfrm>
          <a:prstGeom prst="rect">
            <a:avLst/>
          </a:prstGeom>
          <a:noFill/>
        </p:spPr>
      </p:pic>
      <p:pic>
        <p:nvPicPr>
          <p:cNvPr id="2050" name="Picture 2" descr="C:\Users\Alos\Desktop\data\zscore_one_to_fou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19650" y="2514600"/>
            <a:ext cx="4324350" cy="322897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28600" y="5562600"/>
            <a:ext cx="3962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Y1H_066_N_1-4_5mM_Xgal_7d_B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86400" y="5791200"/>
            <a:ext cx="3352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Z-Score of Intensity Values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67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Using the Z-Score to create the mean and Standard Deviation for a new </a:t>
            </a:r>
            <a:br>
              <a:rPr lang="en-US" dirty="0" smtClean="0"/>
            </a:br>
            <a:r>
              <a:rPr lang="en-US" dirty="0" smtClean="0"/>
              <a:t>Z-Score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8D362-333D-4867-91CD-ABF11EF8C503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problems are we trying to solve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Normally people take a Z-Score cut off of 2.</a:t>
            </a:r>
          </a:p>
          <a:p>
            <a:r>
              <a:rPr lang="en-US" dirty="0" smtClean="0"/>
              <a:t>When we generate the Z-Score values the high intensity values throw off the mean and Standard Deviation causing the cut off to be too low to retain a good number of positives.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8D362-333D-4867-91CD-ABF11EF8C503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pass Z-Score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Generate a Z-Score value for every colony, then use those values as a cut off for obtaining the mean and standard deviation for the second Z-Score.</a:t>
            </a:r>
          </a:p>
          <a:p>
            <a:r>
              <a:rPr lang="en-US" dirty="0" smtClean="0"/>
              <a:t>We took a cut off of 2</a:t>
            </a:r>
          </a:p>
          <a:p>
            <a:pPr lvl="1"/>
            <a:r>
              <a:rPr lang="en-US" dirty="0" smtClean="0"/>
              <a:t>This means that any intensity value with a corresponding Z-Score less then 2 would be used to calculate the mean and standard deviation.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Once we had that we could generate a Z-Score for each colony using the lower mean and standard deviation values.</a:t>
            </a:r>
          </a:p>
          <a:p>
            <a:pPr lvl="1"/>
            <a:r>
              <a:rPr lang="en-US" dirty="0" smtClean="0"/>
              <a:t>This allows for “we hope” weaker positives to show up in our final list.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8D362-333D-4867-91CD-ABF11EF8C503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the grid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001000" cy="4525963"/>
          </a:xfrm>
        </p:spPr>
        <p:txBody>
          <a:bodyPr/>
          <a:lstStyle/>
          <a:p>
            <a:r>
              <a:rPr lang="en-US" dirty="0" smtClean="0"/>
              <a:t>Why is the grid important?</a:t>
            </a:r>
          </a:p>
          <a:p>
            <a:pPr lvl="1"/>
            <a:r>
              <a:rPr lang="en-US" dirty="0" smtClean="0"/>
              <a:t>The grid provides us with information on what TF is in each colony </a:t>
            </a:r>
          </a:p>
          <a:p>
            <a:pPr lvl="1"/>
            <a:r>
              <a:rPr lang="en-US" dirty="0" smtClean="0"/>
              <a:t>The grid allows us store all of the colonies information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8D362-333D-4867-91CD-ABF11EF8C503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212068"/>
            <a:ext cx="4324350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3364468"/>
            <a:ext cx="4086704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629400" y="648866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Penalty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648866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Non Penalty</a:t>
            </a: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228600"/>
            <a:ext cx="4338771" cy="289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724400" y="2286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3050"/>
            <a:ext cx="3008313" cy="1162050"/>
          </a:xfrm>
        </p:spPr>
        <p:txBody>
          <a:bodyPr/>
          <a:lstStyle/>
          <a:p>
            <a:r>
              <a:rPr lang="en-US" dirty="0" smtClean="0"/>
              <a:t>K-means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52400" y="1435100"/>
            <a:ext cx="3008313" cy="4691063"/>
          </a:xfrm>
        </p:spPr>
        <p:txBody>
          <a:bodyPr/>
          <a:lstStyle/>
          <a:p>
            <a:r>
              <a:rPr lang="en-US" sz="1600" dirty="0" smtClean="0"/>
              <a:t>Find 2 clusters to differentiate background and colonies.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8D362-333D-4867-91CD-ABF11EF8C50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2" descr="C:\Users\Bryan\Desktop\DKORA\bryan\PROJECTS\ALOS-PLATES\new\black\1006_A06_1-4_5mM_Xgal_7d.cropped.resized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962400" y="3580791"/>
            <a:ext cx="4876800" cy="3277209"/>
          </a:xfrm>
          <a:prstGeom prst="rect">
            <a:avLst/>
          </a:prstGeom>
          <a:noFill/>
        </p:spPr>
      </p:pic>
      <p:pic>
        <p:nvPicPr>
          <p:cNvPr id="7" name="Picture 2" descr="C:\Users\Bryan\Desktop\DKORA\bryan\PROJECTS\ALOS-PLATES\new\black\1006_A06_1-4_5mM_Xgal_7d.cropped.resize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14800" y="324917"/>
            <a:ext cx="4648200" cy="312359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Noise Removal Steps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Step 1:  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For every pixel, in each distinct object…look at a </a:t>
            </a:r>
            <a:r>
              <a:rPr lang="en-US" dirty="0" err="1" smtClean="0"/>
              <a:t>NxN</a:t>
            </a:r>
            <a:r>
              <a:rPr lang="en-US" dirty="0" smtClean="0"/>
              <a:t> box surrounding it.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Radius of 1-2 seems to be good.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Count how many of the neighboring pixel belong to the same object as the reference pixel.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Remove pixels from the ‘object’ that do not contain &gt;= ‘threshold’ neighbors.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This in effect, ‘shrinks’ and circularizes all colonies.</a:t>
            </a:r>
          </a:p>
          <a:p>
            <a:pPr lvl="1"/>
            <a:endParaRPr lang="en-US" dirty="0" smtClean="0"/>
          </a:p>
          <a:p>
            <a:pPr lvl="1"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Step 2: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Impose size limitation on all ‘objects’.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endParaRPr lang="en-US" dirty="0" smtClean="0"/>
          </a:p>
          <a:p>
            <a:pPr lvl="1">
              <a:buFont typeface="Arial" pitchFamily="34" charset="0"/>
              <a:buChar char="•"/>
            </a:pPr>
            <a:endParaRPr lang="en-US" dirty="0" smtClean="0"/>
          </a:p>
        </p:txBody>
      </p:sp>
      <p:pic>
        <p:nvPicPr>
          <p:cNvPr id="5" name="Picture 2" descr="C:\Users\Bryan\Desktop\DKORA\bryan\PROJECTS\ALOS-PLATES\new\black\1006_A06_1-4_5mM_Xgal_7d.cropped.resized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267200" y="2133601"/>
            <a:ext cx="3200400" cy="2150668"/>
          </a:xfrm>
          <a:prstGeom prst="rect">
            <a:avLst/>
          </a:prstGeom>
          <a:noFill/>
        </p:spPr>
      </p:pic>
      <p:pic>
        <p:nvPicPr>
          <p:cNvPr id="6" name="Picture 2" descr="C:\Users\Bryan\Desktop\DKORA\bryan\PROJECTS\ALOS-PLATES\new\black\1006_A06_1-4_5mM_Xgal_7d.cropped.resized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4267200" y="1"/>
            <a:ext cx="3204382" cy="2153344"/>
          </a:xfrm>
          <a:prstGeom prst="rect">
            <a:avLst/>
          </a:prstGeom>
          <a:noFill/>
        </p:spPr>
      </p:pic>
      <p:pic>
        <p:nvPicPr>
          <p:cNvPr id="7" name="Picture 2" descr="C:\Users\Bryan\Desktop\DKORA\bryan\PROJECTS\ALOS-PLATES\new\black\1006_A06_1-4_5mM_Xgal_7d.cropped.resized.pn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4267201" y="4343400"/>
            <a:ext cx="3175000" cy="21336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7620000" y="10668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96200" y="26670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1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96200" y="5105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2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the centers of objects</a:t>
            </a:r>
            <a:endParaRPr lang="en-US" dirty="0"/>
          </a:p>
        </p:txBody>
      </p:sp>
      <p:pic>
        <p:nvPicPr>
          <p:cNvPr id="5" name="Picture 2" descr="C:\Users\Bryan\Desktop\DKORA\bryan\PROJECTS\ALOS-PLATES\new\black\1006_A06_1-4_5mM_Xgal_7d.cropped.resized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04800" y="1905000"/>
            <a:ext cx="6916965" cy="4648200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1400" y="1981200"/>
            <a:ext cx="1621277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 rot="10800000">
            <a:off x="7162800" y="2438400"/>
            <a:ext cx="5334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10800000">
            <a:off x="7162800" y="2590800"/>
            <a:ext cx="5334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the centers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8D362-333D-4867-91CD-ABF11EF8C503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026" name="Picture 2" descr="C:\Users\Bryan\Desktop\DKORA\bryan\PROJECTS\ALOS-PLATES\new\black\1006_A06_1-4_5mM_Xgal_7d.cropped.resized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81000" y="1257300"/>
            <a:ext cx="8334375" cy="5600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891</TotalTime>
  <Words>1471</Words>
  <Application>Microsoft Office PowerPoint</Application>
  <PresentationFormat>On-screen Show (4:3)</PresentationFormat>
  <Paragraphs>265</Paragraphs>
  <Slides>50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Lab Meeting</vt:lpstr>
      <vt:lpstr>How do we quantitatively analyze Y1H plates</vt:lpstr>
      <vt:lpstr>Approaches </vt:lpstr>
      <vt:lpstr>The steps in the process</vt:lpstr>
      <vt:lpstr>Creating the grid</vt:lpstr>
      <vt:lpstr>K-means</vt:lpstr>
      <vt:lpstr>Noise Removal Steps</vt:lpstr>
      <vt:lpstr>Find the centers of objects</vt:lpstr>
      <vt:lpstr>Connect the centers</vt:lpstr>
      <vt:lpstr>Draw a line through all centers in each group…</vt:lpstr>
      <vt:lpstr>Final Re-clustering</vt:lpstr>
      <vt:lpstr>Numbers</vt:lpstr>
      <vt:lpstr>Black vs White BG</vt:lpstr>
      <vt:lpstr>Manual Grid</vt:lpstr>
      <vt:lpstr>Examples of Plates with issues</vt:lpstr>
      <vt:lpstr>Manual grid program</vt:lpstr>
      <vt:lpstr>Manual grid solution</vt:lpstr>
      <vt:lpstr>Manual grid solution</vt:lpstr>
      <vt:lpstr>Results using Manual Grid</vt:lpstr>
      <vt:lpstr>How do you pick a cut off for positives?</vt:lpstr>
      <vt:lpstr>Analysis of the Data and correction methods</vt:lpstr>
      <vt:lpstr>Results</vt:lpstr>
      <vt:lpstr>Bleed-Over + Ignore List</vt:lpstr>
      <vt:lpstr>Optimizing Z-score cutoff</vt:lpstr>
      <vt:lpstr>Current status of plates for 1st paper</vt:lpstr>
      <vt:lpstr>Slide 26</vt:lpstr>
      <vt:lpstr>Current issues</vt:lpstr>
      <vt:lpstr>Do we need to apply a penalty </vt:lpstr>
      <vt:lpstr>High BG Baits</vt:lpstr>
      <vt:lpstr>Low Background Bait’s </vt:lpstr>
      <vt:lpstr>Slide 31</vt:lpstr>
      <vt:lpstr>Slide 32</vt:lpstr>
      <vt:lpstr>Black vs White Background</vt:lpstr>
      <vt:lpstr>Slide 34</vt:lpstr>
      <vt:lpstr>Future work</vt:lpstr>
      <vt:lpstr>End</vt:lpstr>
      <vt:lpstr>Supplemental slides</vt:lpstr>
      <vt:lpstr>LIMS Picture Viewer</vt:lpstr>
      <vt:lpstr>LIMS Picture Viewer Mockup </vt:lpstr>
      <vt:lpstr>Slide 40</vt:lpstr>
      <vt:lpstr>Normalization: How to handle agar thickness variations</vt:lpstr>
      <vt:lpstr>Normalize</vt:lpstr>
      <vt:lpstr>Z-Scores</vt:lpstr>
      <vt:lpstr>Z-Score</vt:lpstr>
      <vt:lpstr>Slide 45</vt:lpstr>
      <vt:lpstr>Slide 46</vt:lpstr>
      <vt:lpstr>Using the Z-Score to create the mean and Standard Deviation for a new  Z-Score</vt:lpstr>
      <vt:lpstr>What problems are we trying to solve</vt:lpstr>
      <vt:lpstr>2nd pass Z-Score</vt:lpstr>
      <vt:lpstr>Slide 50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Meeting</dc:title>
  <dc:creator>Alos</dc:creator>
  <cp:lastModifiedBy>Alos</cp:lastModifiedBy>
  <cp:revision>71</cp:revision>
  <dcterms:created xsi:type="dcterms:W3CDTF">2011-02-22T13:25:47Z</dcterms:created>
  <dcterms:modified xsi:type="dcterms:W3CDTF">2011-02-24T14:49:59Z</dcterms:modified>
</cp:coreProperties>
</file>